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59" r:id="rId3"/>
    <p:sldId id="276" r:id="rId4"/>
    <p:sldId id="274" r:id="rId5"/>
    <p:sldId id="261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ema til typografi 2 - Marker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14: Andre politiske systemer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68379"/>
              </p:ext>
            </p:extLst>
          </p:nvPr>
        </p:nvGraphicFramePr>
        <p:xfrm>
          <a:off x="643468" y="2104644"/>
          <a:ext cx="10905066" cy="37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forskellige politiske systemer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 for forskellige valgmetoder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Undersøge forskellige politiske systemer i andre lande. </a:t>
                      </a:r>
                    </a:p>
                    <a:p>
                      <a:pPr marL="0" indent="0">
                        <a:buNone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Politiske systemer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To valgmetoder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0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Politiske systemer</a:t>
            </a: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/>
              <a:t>Præsidentielt system</a:t>
            </a:r>
          </a:p>
          <a:p>
            <a:endParaRPr lang="da-DK" sz="2000"/>
          </a:p>
          <a:p>
            <a:endParaRPr lang="da-DK" sz="2000"/>
          </a:p>
          <a:p>
            <a:r>
              <a:rPr lang="da-DK" sz="2000"/>
              <a:t>Parlamentarisk system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12" name="Isosceles Triangle 1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Billede 9">
            <a:extLst>
              <a:ext uri="{FF2B5EF4-FFF2-40B4-BE49-F238E27FC236}">
                <a16:creationId xmlns:a16="http://schemas.microsoft.com/office/drawing/2014/main" id="{26250438-9E85-453A-A006-7D4707267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2424074"/>
            <a:ext cx="6253212" cy="3079706"/>
          </a:xfrm>
          <a:prstGeom prst="rect">
            <a:avLst/>
          </a:prstGeom>
        </p:spPr>
      </p:pic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Isosceles Triangle 1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To valgmetoder</a:t>
            </a: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Forholdstalsvalg</a:t>
            </a:r>
          </a:p>
          <a:p>
            <a:endParaRPr lang="da-DK" sz="2000" dirty="0"/>
          </a:p>
          <a:p>
            <a:r>
              <a:rPr lang="da-DK" sz="2000" dirty="0"/>
              <a:t>Flertalsvalg i enkeltmandskredse</a:t>
            </a:r>
          </a:p>
        </p:txBody>
      </p:sp>
      <p:grpSp>
        <p:nvGrpSpPr>
          <p:cNvPr id="132" name="Group 12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3" name="Isosceles Triangle 12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2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Billede 5">
            <a:extLst>
              <a:ext uri="{FF2B5EF4-FFF2-40B4-BE49-F238E27FC236}">
                <a16:creationId xmlns:a16="http://schemas.microsoft.com/office/drawing/2014/main" id="{227204B1-E2C6-4350-82CF-CAB5C3EB6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103596"/>
            <a:ext cx="6253212" cy="3720661"/>
          </a:xfrm>
          <a:prstGeom prst="rect">
            <a:avLst/>
          </a:prstGeom>
        </p:spPr>
      </p:pic>
      <p:grpSp>
        <p:nvGrpSpPr>
          <p:cNvPr id="135" name="Group 12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6" name="Rectangle 12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12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5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</a:rPr>
              <a:t>Klassen inddeles i landegrupper. </a:t>
            </a:r>
          </a:p>
          <a:p>
            <a:r>
              <a:rPr lang="da-DK" sz="1800" dirty="0">
                <a:latin typeface="Calibri" panose="020F0502020204030204" pitchFamily="34" charset="0"/>
              </a:rPr>
              <a:t>Hver gruppe skal nu undersøg det politiske system i deres land. Udfyld skemaet nedenfor og præsenter på klassen : </a:t>
            </a:r>
          </a:p>
          <a:p>
            <a:endParaRPr lang="da-DK" sz="1800" dirty="0">
              <a:effectLst/>
              <a:latin typeface="Calibri" panose="020F0502020204030204" pitchFamily="34" charset="0"/>
            </a:endParaRPr>
          </a:p>
          <a:p>
            <a:endParaRPr lang="da-DK" sz="2200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3681A5D1-52EE-466C-8C42-3C4D620DA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851280"/>
              </p:ext>
            </p:extLst>
          </p:nvPr>
        </p:nvGraphicFramePr>
        <p:xfrm>
          <a:off x="1185510" y="2699222"/>
          <a:ext cx="81280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6272114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14616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Hvad kendetegner land X’s politiske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Jeres noter: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99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Politisk system (parlamentarisk/præsidentielt)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Valgmetode og valgsystem?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266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Muligheder for parlamentarisk kontrol?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Spærregrænse?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16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Antal partier i parlamentet?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958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Tradition for mindretals- eller flertalsregeringer?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0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Andre ting i mener er vigtige for forståelsen af landet politiske system?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3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945018"/>
              </p:ext>
            </p:extLst>
          </p:nvPr>
        </p:nvGraphicFramePr>
        <p:xfrm>
          <a:off x="838200" y="1825625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forskellige politiske systemer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 for forskellige valgmetoder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/>
                        <a:t>Undersøge forskellige politiske systemer i andre lande.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167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Kapitel 14: Andre politiske systemer</vt:lpstr>
      <vt:lpstr>Politiske systemer</vt:lpstr>
      <vt:lpstr>To valgmetoder</vt:lpstr>
      <vt:lpstr>Undersøgelsesopgave: 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60</cp:revision>
  <dcterms:created xsi:type="dcterms:W3CDTF">2021-10-11T07:32:15Z</dcterms:created>
  <dcterms:modified xsi:type="dcterms:W3CDTF">2021-10-18T12:36:04Z</dcterms:modified>
</cp:coreProperties>
</file>