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9" r:id="rId3"/>
    <p:sldId id="269" r:id="rId4"/>
    <p:sldId id="260" r:id="rId5"/>
    <p:sldId id="265" r:id="rId6"/>
    <p:sldId id="26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17-10-2021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4: Fordelingspolitik og værdipolitik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57199"/>
              </p:ext>
            </p:extLst>
          </p:nvPr>
        </p:nvGraphicFramePr>
        <p:xfrm>
          <a:off x="643468" y="2104644"/>
          <a:ext cx="10905066" cy="3757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 for hvad fordelingspolitik er.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hvad værdipolitik er.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hvor de politiske partier placere ift. værdi- og fordelingspolitikken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Fordelingspolitik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Værdipolitik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Partiernes placering på den fordelingspolitiske og værdipolitiske akse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Opsummering på klassen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Fordelingspolitik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Fordelingspolitik</a:t>
            </a:r>
          </a:p>
          <a:p>
            <a:pPr lvl="1"/>
            <a:r>
              <a:rPr lang="da-DK" sz="2000" dirty="0"/>
              <a:t> Handler primært om økonomisk vækst og omfordeling, altså hvordan velstand skabes, men i høj grad også, hvordan den fordeles.</a:t>
            </a:r>
          </a:p>
          <a:p>
            <a:pPr lvl="1"/>
            <a:r>
              <a:rPr lang="da-DK" sz="2000" dirty="0"/>
              <a:t>Fordelingspolitikken hænger  sammen med de politiske ideologier socialisme og liberalisme. 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Billede 5">
            <a:extLst>
              <a:ext uri="{FF2B5EF4-FFF2-40B4-BE49-F238E27FC236}">
                <a16:creationId xmlns:a16="http://schemas.microsoft.com/office/drawing/2014/main" id="{E5551145-E0CD-492E-AB9D-0731BFC0C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642936"/>
            <a:ext cx="6253212" cy="2641982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br>
              <a:rPr lang="da-DK" sz="2500" dirty="0"/>
            </a:br>
            <a:br>
              <a:rPr lang="da-DK" sz="2500" dirty="0"/>
            </a:br>
            <a:r>
              <a:rPr lang="da-DK" sz="25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Værdipolitik</a:t>
            </a:r>
          </a:p>
          <a:p>
            <a:pPr lvl="1"/>
            <a:r>
              <a:rPr lang="da-DK" sz="2000" dirty="0"/>
              <a:t>Værdipolitik er en samlet betegnelse for en række temaer af mere værdibaseret og etisk karakter</a:t>
            </a:r>
          </a:p>
          <a:p>
            <a:pPr lvl="1"/>
            <a:r>
              <a:rPr lang="da-DK" sz="2000" dirty="0"/>
              <a:t>Værdier handler om retfærdighed og traditioner. Det gælder blandt andet holdningen til indvandrere og flygtninge, størrelsen på straffe, miljøpolitik, ligestilling mellem kønnene, ulandshjælp, abort, familiemønstre og kultur.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Billede 6">
            <a:extLst>
              <a:ext uri="{FF2B5EF4-FFF2-40B4-BE49-F238E27FC236}">
                <a16:creationId xmlns:a16="http://schemas.microsoft.com/office/drawing/2014/main" id="{7C0A3922-A329-4331-B6E5-07384FCB2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822716"/>
            <a:ext cx="6253212" cy="2282422"/>
          </a:xfrm>
          <a:prstGeom prst="rect">
            <a:avLst/>
          </a:prstGeom>
        </p:spPr>
      </p:pic>
      <p:grpSp>
        <p:nvGrpSpPr>
          <p:cNvPr id="68" name="Group 6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2000"/>
          </a:blip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63241385-3D49-4843-98F4-E3A94E4D4513}"/>
              </a:ext>
            </a:extLst>
          </p:cNvPr>
          <p:cNvSpPr txBox="1">
            <a:spLocks/>
          </p:cNvSpPr>
          <p:nvPr/>
        </p:nvSpPr>
        <p:spPr>
          <a:xfrm>
            <a:off x="795867" y="474134"/>
            <a:ext cx="10905066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/>
              <a:t>Værdipolitik </a:t>
            </a:r>
          </a:p>
        </p:txBody>
      </p:sp>
    </p:spTree>
    <p:extLst>
      <p:ext uri="{BB962C8B-B14F-4D97-AF65-F5344CB8AC3E}">
        <p14:creationId xmlns:p14="http://schemas.microsoft.com/office/powerpoint/2010/main" val="199663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Partiernes placering på den fordelingspolitiske og værdipolitiske akse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Pladsholder til indhold 6">
            <a:extLst>
              <a:ext uri="{FF2B5EF4-FFF2-40B4-BE49-F238E27FC236}">
                <a16:creationId xmlns:a16="http://schemas.microsoft.com/office/drawing/2014/main" id="{21535CA0-2B7E-4368-B04D-E85D01807D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211" y="1825625"/>
            <a:ext cx="5993578" cy="4351338"/>
          </a:xfrm>
        </p:spPr>
      </p:pic>
    </p:spTree>
    <p:extLst>
      <p:ext uri="{BB962C8B-B14F-4D97-AF65-F5344CB8AC3E}">
        <p14:creationId xmlns:p14="http://schemas.microsoft.com/office/powerpoint/2010/main" val="141743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9CECF-A055-45E5-883E-D5ACDCC8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</a:t>
            </a:r>
          </a:p>
        </p:txBody>
      </p: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3A5A486-A0BF-44BB-B367-3EBD9D602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-1"/>
            <a:ext cx="2485812" cy="994324"/>
          </a:xfrm>
          <a:prstGeom prst="rect">
            <a:avLst/>
          </a:prstGeom>
        </p:spPr>
      </p:pic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F07806C7-40B4-4BD4-A884-33C7069F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Gruppearbejde: Hver gruppe tildeles et parti i det danske Folketing. Opgaven lyder: undersøg jeres partis program mv. </a:t>
            </a:r>
          </a:p>
          <a:p>
            <a:pPr lvl="1"/>
            <a:r>
              <a:rPr lang="da-DK" dirty="0"/>
              <a:t>Hvor vil I placere jeres parti på hhv. den fordelings- og værdipolitiske akse?</a:t>
            </a:r>
          </a:p>
          <a:p>
            <a:pPr lvl="1"/>
            <a:r>
              <a:rPr lang="da-DK" dirty="0"/>
              <a:t>Er I enige, på baggrund jeres undersøgelse, i jeres partis placering på figur 4.3?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5037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566564"/>
              </p:ext>
            </p:extLst>
          </p:nvPr>
        </p:nvGraphicFramePr>
        <p:xfrm>
          <a:off x="838200" y="1825625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 for hvad fordelingspolitik er.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hvad værdipolitik er.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Vide hvor de politiske partier placere ift. </a:t>
                      </a:r>
                      <a:r>
                        <a:rPr lang="da-DK" sz="1800" b="0"/>
                        <a:t>værdi- og fordelingspolitikken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252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Kapitel 4: Fordelingspolitik og værdipolitik</vt:lpstr>
      <vt:lpstr>Fordelingspolitik </vt:lpstr>
      <vt:lpstr>   </vt:lpstr>
      <vt:lpstr>Partiernes placering på den fordelingspolitiske og værdipolitiske akse</vt:lpstr>
      <vt:lpstr>Undersøgelsesopgave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24</cp:revision>
  <dcterms:created xsi:type="dcterms:W3CDTF">2021-10-11T07:32:15Z</dcterms:created>
  <dcterms:modified xsi:type="dcterms:W3CDTF">2021-10-17T16:34:18Z</dcterms:modified>
</cp:coreProperties>
</file>