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64" r:id="rId2"/>
    <p:sldId id="259" r:id="rId3"/>
    <p:sldId id="269" r:id="rId4"/>
    <p:sldId id="260" r:id="rId5"/>
    <p:sldId id="261" r:id="rId6"/>
  </p:sldIdLst>
  <p:sldSz cx="12192000" cy="6858000"/>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llemlayout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3B4B98B0-60AC-42C2-AFA5-B58CD77FA1E5}" styleName="Lyst layout 1 - Markering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5758FB7-9AC5-4552-8A53-C91805E547FA}" styleName="Tema til typografi 1 - Markering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8E450BB-A1C3-4DD4-B499-3696E582806B}" type="datetimeFigureOut">
              <a:rPr lang="da-DK" smtClean="0"/>
              <a:t>17-10-2021</a:t>
            </a:fld>
            <a:endParaRPr lang="da-DK"/>
          </a:p>
        </p:txBody>
      </p:sp>
      <p:sp>
        <p:nvSpPr>
          <p:cNvPr id="4" name="Pladsholder til slidebille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6" name="Pladsholder til sidefod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a-DK"/>
          </a:p>
        </p:txBody>
      </p:sp>
      <p:sp>
        <p:nvSpPr>
          <p:cNvPr id="7" name="Pladsholder til sli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81E8273-A264-4862-8881-9F436CDA77ED}" type="slidenum">
              <a:rPr lang="da-DK" smtClean="0"/>
              <a:t>‹nr.›</a:t>
            </a:fld>
            <a:endParaRPr lang="da-DK"/>
          </a:p>
        </p:txBody>
      </p:sp>
    </p:spTree>
    <p:extLst>
      <p:ext uri="{BB962C8B-B14F-4D97-AF65-F5344CB8AC3E}">
        <p14:creationId xmlns:p14="http://schemas.microsoft.com/office/powerpoint/2010/main" val="27582191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slid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88D02AE-1DED-4D1D-9945-7806BD66FB31}"/>
              </a:ext>
            </a:extLst>
          </p:cNvPr>
          <p:cNvSpPr>
            <a:spLocks noGrp="1"/>
          </p:cNvSpPr>
          <p:nvPr>
            <p:ph type="ctrTitle"/>
          </p:nvPr>
        </p:nvSpPr>
        <p:spPr>
          <a:xfrm>
            <a:off x="1524000" y="1122363"/>
            <a:ext cx="9144000" cy="2387600"/>
          </a:xfrm>
        </p:spPr>
        <p:txBody>
          <a:bodyPr anchor="b"/>
          <a:lstStyle>
            <a:lvl1pPr algn="ctr">
              <a:defRPr sz="6000"/>
            </a:lvl1pPr>
          </a:lstStyle>
          <a:p>
            <a:r>
              <a:rPr lang="da-DK"/>
              <a:t>Klik for at redigere titeltypografien i masteren</a:t>
            </a:r>
          </a:p>
        </p:txBody>
      </p:sp>
      <p:sp>
        <p:nvSpPr>
          <p:cNvPr id="3" name="Undertitel 2">
            <a:extLst>
              <a:ext uri="{FF2B5EF4-FFF2-40B4-BE49-F238E27FC236}">
                <a16:creationId xmlns:a16="http://schemas.microsoft.com/office/drawing/2014/main" id="{E8A3FBBA-E8B9-4FCD-8295-5B0F1F028DF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a:t>Klik for at redigere undertiteltypografien i masteren</a:t>
            </a:r>
          </a:p>
        </p:txBody>
      </p:sp>
      <p:sp>
        <p:nvSpPr>
          <p:cNvPr id="4" name="Pladsholder til dato 3">
            <a:extLst>
              <a:ext uri="{FF2B5EF4-FFF2-40B4-BE49-F238E27FC236}">
                <a16:creationId xmlns:a16="http://schemas.microsoft.com/office/drawing/2014/main" id="{F550F9AE-19FE-4AED-8027-24B4FE03F7D9}"/>
              </a:ext>
            </a:extLst>
          </p:cNvPr>
          <p:cNvSpPr>
            <a:spLocks noGrp="1"/>
          </p:cNvSpPr>
          <p:nvPr>
            <p:ph type="dt" sz="half" idx="10"/>
          </p:nvPr>
        </p:nvSpPr>
        <p:spPr/>
        <p:txBody>
          <a:bodyPr/>
          <a:lstStyle/>
          <a:p>
            <a:fld id="{4069DD96-5E4F-4ED6-AA22-0F486D1215A3}" type="datetimeFigureOut">
              <a:rPr lang="da-DK" smtClean="0"/>
              <a:t>17-10-2021</a:t>
            </a:fld>
            <a:endParaRPr lang="da-DK"/>
          </a:p>
        </p:txBody>
      </p:sp>
      <p:sp>
        <p:nvSpPr>
          <p:cNvPr id="5" name="Pladsholder til sidefod 4">
            <a:extLst>
              <a:ext uri="{FF2B5EF4-FFF2-40B4-BE49-F238E27FC236}">
                <a16:creationId xmlns:a16="http://schemas.microsoft.com/office/drawing/2014/main" id="{6ED497F8-4A0C-4C56-AD55-0C880CFF24C6}"/>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9BCE2C57-BE4D-412C-AFE1-63C1EDD76C40}"/>
              </a:ext>
            </a:extLst>
          </p:cNvPr>
          <p:cNvSpPr>
            <a:spLocks noGrp="1"/>
          </p:cNvSpPr>
          <p:nvPr>
            <p:ph type="sldNum" sz="quarter" idx="12"/>
          </p:nvPr>
        </p:nvSpPr>
        <p:spPr/>
        <p:txBody>
          <a:bodyPr/>
          <a:lstStyle/>
          <a:p>
            <a:fld id="{A97A88B6-95D6-488E-9508-620355013096}" type="slidenum">
              <a:rPr lang="da-DK" smtClean="0"/>
              <a:t>‹nr.›</a:t>
            </a:fld>
            <a:endParaRPr lang="da-DK"/>
          </a:p>
        </p:txBody>
      </p:sp>
    </p:spTree>
    <p:extLst>
      <p:ext uri="{BB962C8B-B14F-4D97-AF65-F5344CB8AC3E}">
        <p14:creationId xmlns:p14="http://schemas.microsoft.com/office/powerpoint/2010/main" val="18436348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C4D9269-F0D7-4019-BA05-4D942A649FA9}"/>
              </a:ext>
            </a:extLst>
          </p:cNvPr>
          <p:cNvSpPr>
            <a:spLocks noGrp="1"/>
          </p:cNvSpPr>
          <p:nvPr>
            <p:ph type="title"/>
          </p:nvPr>
        </p:nvSpPr>
        <p:spPr/>
        <p:txBody>
          <a:bodyPr/>
          <a:lstStyle/>
          <a:p>
            <a:r>
              <a:rPr lang="da-DK"/>
              <a:t>Klik for at redigere titeltypografien i masteren</a:t>
            </a:r>
          </a:p>
        </p:txBody>
      </p:sp>
      <p:sp>
        <p:nvSpPr>
          <p:cNvPr id="3" name="Pladsholder til lodret titel 2">
            <a:extLst>
              <a:ext uri="{FF2B5EF4-FFF2-40B4-BE49-F238E27FC236}">
                <a16:creationId xmlns:a16="http://schemas.microsoft.com/office/drawing/2014/main" id="{FB1EB501-C62B-45E2-B70D-35FBD3BBDA52}"/>
              </a:ext>
            </a:extLst>
          </p:cNvPr>
          <p:cNvSpPr>
            <a:spLocks noGrp="1"/>
          </p:cNvSpPr>
          <p:nvPr>
            <p:ph type="body" orient="vert" idx="1"/>
          </p:nvPr>
        </p:nvSpPr>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D25CFAE5-4EE1-4C49-8B3C-C6C1B44CDCD2}"/>
              </a:ext>
            </a:extLst>
          </p:cNvPr>
          <p:cNvSpPr>
            <a:spLocks noGrp="1"/>
          </p:cNvSpPr>
          <p:nvPr>
            <p:ph type="dt" sz="half" idx="10"/>
          </p:nvPr>
        </p:nvSpPr>
        <p:spPr/>
        <p:txBody>
          <a:bodyPr/>
          <a:lstStyle/>
          <a:p>
            <a:fld id="{4069DD96-5E4F-4ED6-AA22-0F486D1215A3}" type="datetimeFigureOut">
              <a:rPr lang="da-DK" smtClean="0"/>
              <a:t>17-10-2021</a:t>
            </a:fld>
            <a:endParaRPr lang="da-DK"/>
          </a:p>
        </p:txBody>
      </p:sp>
      <p:sp>
        <p:nvSpPr>
          <p:cNvPr id="5" name="Pladsholder til sidefod 4">
            <a:extLst>
              <a:ext uri="{FF2B5EF4-FFF2-40B4-BE49-F238E27FC236}">
                <a16:creationId xmlns:a16="http://schemas.microsoft.com/office/drawing/2014/main" id="{B68B0089-AAB4-4047-B645-729E444B4739}"/>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158B9096-28A8-4124-A6BF-DB8254DEDF58}"/>
              </a:ext>
            </a:extLst>
          </p:cNvPr>
          <p:cNvSpPr>
            <a:spLocks noGrp="1"/>
          </p:cNvSpPr>
          <p:nvPr>
            <p:ph type="sldNum" sz="quarter" idx="12"/>
          </p:nvPr>
        </p:nvSpPr>
        <p:spPr/>
        <p:txBody>
          <a:bodyPr/>
          <a:lstStyle/>
          <a:p>
            <a:fld id="{A97A88B6-95D6-488E-9508-620355013096}" type="slidenum">
              <a:rPr lang="da-DK" smtClean="0"/>
              <a:t>‹nr.›</a:t>
            </a:fld>
            <a:endParaRPr lang="da-DK"/>
          </a:p>
        </p:txBody>
      </p:sp>
    </p:spTree>
    <p:extLst>
      <p:ext uri="{BB962C8B-B14F-4D97-AF65-F5344CB8AC3E}">
        <p14:creationId xmlns:p14="http://schemas.microsoft.com/office/powerpoint/2010/main" val="9378565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a:extLst>
              <a:ext uri="{FF2B5EF4-FFF2-40B4-BE49-F238E27FC236}">
                <a16:creationId xmlns:a16="http://schemas.microsoft.com/office/drawing/2014/main" id="{FA86CC5D-F118-4F4E-A92E-3ACE64898789}"/>
              </a:ext>
            </a:extLst>
          </p:cNvPr>
          <p:cNvSpPr>
            <a:spLocks noGrp="1"/>
          </p:cNvSpPr>
          <p:nvPr>
            <p:ph type="title" orient="vert"/>
          </p:nvPr>
        </p:nvSpPr>
        <p:spPr>
          <a:xfrm>
            <a:off x="8724900" y="365125"/>
            <a:ext cx="2628900" cy="5811838"/>
          </a:xfrm>
        </p:spPr>
        <p:txBody>
          <a:bodyPr vert="eaVert"/>
          <a:lstStyle/>
          <a:p>
            <a:r>
              <a:rPr lang="da-DK"/>
              <a:t>Klik for at redigere titeltypografien i masteren</a:t>
            </a:r>
          </a:p>
        </p:txBody>
      </p:sp>
      <p:sp>
        <p:nvSpPr>
          <p:cNvPr id="3" name="Pladsholder til lodret titel 2">
            <a:extLst>
              <a:ext uri="{FF2B5EF4-FFF2-40B4-BE49-F238E27FC236}">
                <a16:creationId xmlns:a16="http://schemas.microsoft.com/office/drawing/2014/main" id="{2306BB8F-903B-4CFC-87C7-E0F2E5C3F589}"/>
              </a:ext>
            </a:extLst>
          </p:cNvPr>
          <p:cNvSpPr>
            <a:spLocks noGrp="1"/>
          </p:cNvSpPr>
          <p:nvPr>
            <p:ph type="body" orient="vert" idx="1"/>
          </p:nvPr>
        </p:nvSpPr>
        <p:spPr>
          <a:xfrm>
            <a:off x="838200" y="365125"/>
            <a:ext cx="7734300" cy="5811838"/>
          </a:xfrm>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F54CAF06-6A38-4BEB-AACF-ED12D7C345E7}"/>
              </a:ext>
            </a:extLst>
          </p:cNvPr>
          <p:cNvSpPr>
            <a:spLocks noGrp="1"/>
          </p:cNvSpPr>
          <p:nvPr>
            <p:ph type="dt" sz="half" idx="10"/>
          </p:nvPr>
        </p:nvSpPr>
        <p:spPr/>
        <p:txBody>
          <a:bodyPr/>
          <a:lstStyle/>
          <a:p>
            <a:fld id="{4069DD96-5E4F-4ED6-AA22-0F486D1215A3}" type="datetimeFigureOut">
              <a:rPr lang="da-DK" smtClean="0"/>
              <a:t>17-10-2021</a:t>
            </a:fld>
            <a:endParaRPr lang="da-DK"/>
          </a:p>
        </p:txBody>
      </p:sp>
      <p:sp>
        <p:nvSpPr>
          <p:cNvPr id="5" name="Pladsholder til sidefod 4">
            <a:extLst>
              <a:ext uri="{FF2B5EF4-FFF2-40B4-BE49-F238E27FC236}">
                <a16:creationId xmlns:a16="http://schemas.microsoft.com/office/drawing/2014/main" id="{FEAA1663-21A9-4986-A6E6-907382287E04}"/>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606F427D-8EBD-4702-A2EF-27C74A017D27}"/>
              </a:ext>
            </a:extLst>
          </p:cNvPr>
          <p:cNvSpPr>
            <a:spLocks noGrp="1"/>
          </p:cNvSpPr>
          <p:nvPr>
            <p:ph type="sldNum" sz="quarter" idx="12"/>
          </p:nvPr>
        </p:nvSpPr>
        <p:spPr/>
        <p:txBody>
          <a:bodyPr/>
          <a:lstStyle/>
          <a:p>
            <a:fld id="{A97A88B6-95D6-488E-9508-620355013096}" type="slidenum">
              <a:rPr lang="da-DK" smtClean="0"/>
              <a:t>‹nr.›</a:t>
            </a:fld>
            <a:endParaRPr lang="da-DK"/>
          </a:p>
        </p:txBody>
      </p:sp>
    </p:spTree>
    <p:extLst>
      <p:ext uri="{BB962C8B-B14F-4D97-AF65-F5344CB8AC3E}">
        <p14:creationId xmlns:p14="http://schemas.microsoft.com/office/powerpoint/2010/main" val="3897893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098FDA7-2F40-47F5-A034-E2E091028591}"/>
              </a:ext>
            </a:extLst>
          </p:cNvPr>
          <p:cNvSpPr>
            <a:spLocks noGrp="1"/>
          </p:cNvSpPr>
          <p:nvPr>
            <p:ph type="title"/>
          </p:nvPr>
        </p:nvSpPr>
        <p:spPr/>
        <p:txBody>
          <a:bodyPr/>
          <a:lstStyle/>
          <a:p>
            <a:r>
              <a:rPr lang="da-DK"/>
              <a:t>Klik for at redigere titeltypografien i masteren</a:t>
            </a:r>
          </a:p>
        </p:txBody>
      </p:sp>
      <p:sp>
        <p:nvSpPr>
          <p:cNvPr id="3" name="Pladsholder til indhold 2">
            <a:extLst>
              <a:ext uri="{FF2B5EF4-FFF2-40B4-BE49-F238E27FC236}">
                <a16:creationId xmlns:a16="http://schemas.microsoft.com/office/drawing/2014/main" id="{47B02042-F6DE-43B5-83B4-01EC622302D6}"/>
              </a:ext>
            </a:extLst>
          </p:cNvPr>
          <p:cNvSpPr>
            <a:spLocks noGrp="1"/>
          </p:cNvSpPr>
          <p:nvPr>
            <p:ph idx="1"/>
          </p:nvPr>
        </p:nvSpPr>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1E9ABDA1-9B38-4E7D-8B7E-B8D0F63BFFAE}"/>
              </a:ext>
            </a:extLst>
          </p:cNvPr>
          <p:cNvSpPr>
            <a:spLocks noGrp="1"/>
          </p:cNvSpPr>
          <p:nvPr>
            <p:ph type="dt" sz="half" idx="10"/>
          </p:nvPr>
        </p:nvSpPr>
        <p:spPr/>
        <p:txBody>
          <a:bodyPr/>
          <a:lstStyle/>
          <a:p>
            <a:fld id="{4069DD96-5E4F-4ED6-AA22-0F486D1215A3}" type="datetimeFigureOut">
              <a:rPr lang="da-DK" smtClean="0"/>
              <a:t>17-10-2021</a:t>
            </a:fld>
            <a:endParaRPr lang="da-DK"/>
          </a:p>
        </p:txBody>
      </p:sp>
      <p:sp>
        <p:nvSpPr>
          <p:cNvPr id="5" name="Pladsholder til sidefod 4">
            <a:extLst>
              <a:ext uri="{FF2B5EF4-FFF2-40B4-BE49-F238E27FC236}">
                <a16:creationId xmlns:a16="http://schemas.microsoft.com/office/drawing/2014/main" id="{3C524FAA-AFC2-4B62-A681-8205ADCDA407}"/>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428D1C47-5E61-4042-98D9-28967295B68C}"/>
              </a:ext>
            </a:extLst>
          </p:cNvPr>
          <p:cNvSpPr>
            <a:spLocks noGrp="1"/>
          </p:cNvSpPr>
          <p:nvPr>
            <p:ph type="sldNum" sz="quarter" idx="12"/>
          </p:nvPr>
        </p:nvSpPr>
        <p:spPr/>
        <p:txBody>
          <a:bodyPr/>
          <a:lstStyle/>
          <a:p>
            <a:fld id="{A97A88B6-95D6-488E-9508-620355013096}" type="slidenum">
              <a:rPr lang="da-DK" smtClean="0"/>
              <a:t>‹nr.›</a:t>
            </a:fld>
            <a:endParaRPr lang="da-DK"/>
          </a:p>
        </p:txBody>
      </p:sp>
    </p:spTree>
    <p:extLst>
      <p:ext uri="{BB962C8B-B14F-4D97-AF65-F5344CB8AC3E}">
        <p14:creationId xmlns:p14="http://schemas.microsoft.com/office/powerpoint/2010/main" val="14070640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9A65639-C213-4C3D-8ABD-3473B92681A7}"/>
              </a:ext>
            </a:extLst>
          </p:cNvPr>
          <p:cNvSpPr>
            <a:spLocks noGrp="1"/>
          </p:cNvSpPr>
          <p:nvPr>
            <p:ph type="title"/>
          </p:nvPr>
        </p:nvSpPr>
        <p:spPr>
          <a:xfrm>
            <a:off x="831850" y="1709738"/>
            <a:ext cx="10515600" cy="2852737"/>
          </a:xfrm>
        </p:spPr>
        <p:txBody>
          <a:bodyPr anchor="b"/>
          <a:lstStyle>
            <a:lvl1pPr>
              <a:defRPr sz="6000"/>
            </a:lvl1pPr>
          </a:lstStyle>
          <a:p>
            <a:r>
              <a:rPr lang="da-DK"/>
              <a:t>Klik for at redigere titeltypografien i masteren</a:t>
            </a:r>
          </a:p>
        </p:txBody>
      </p:sp>
      <p:sp>
        <p:nvSpPr>
          <p:cNvPr id="3" name="Pladsholder til tekst 2">
            <a:extLst>
              <a:ext uri="{FF2B5EF4-FFF2-40B4-BE49-F238E27FC236}">
                <a16:creationId xmlns:a16="http://schemas.microsoft.com/office/drawing/2014/main" id="{17ED6D6A-3229-418F-B7E4-CF0DACCA45D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a-DK"/>
              <a:t>Klik for at redigere teksttypografierne i masteren</a:t>
            </a:r>
          </a:p>
        </p:txBody>
      </p:sp>
      <p:sp>
        <p:nvSpPr>
          <p:cNvPr id="4" name="Pladsholder til dato 3">
            <a:extLst>
              <a:ext uri="{FF2B5EF4-FFF2-40B4-BE49-F238E27FC236}">
                <a16:creationId xmlns:a16="http://schemas.microsoft.com/office/drawing/2014/main" id="{14ACE8BF-A250-4B8F-856A-8EC1B71771DD}"/>
              </a:ext>
            </a:extLst>
          </p:cNvPr>
          <p:cNvSpPr>
            <a:spLocks noGrp="1"/>
          </p:cNvSpPr>
          <p:nvPr>
            <p:ph type="dt" sz="half" idx="10"/>
          </p:nvPr>
        </p:nvSpPr>
        <p:spPr/>
        <p:txBody>
          <a:bodyPr/>
          <a:lstStyle/>
          <a:p>
            <a:fld id="{4069DD96-5E4F-4ED6-AA22-0F486D1215A3}" type="datetimeFigureOut">
              <a:rPr lang="da-DK" smtClean="0"/>
              <a:t>17-10-2021</a:t>
            </a:fld>
            <a:endParaRPr lang="da-DK"/>
          </a:p>
        </p:txBody>
      </p:sp>
      <p:sp>
        <p:nvSpPr>
          <p:cNvPr id="5" name="Pladsholder til sidefod 4">
            <a:extLst>
              <a:ext uri="{FF2B5EF4-FFF2-40B4-BE49-F238E27FC236}">
                <a16:creationId xmlns:a16="http://schemas.microsoft.com/office/drawing/2014/main" id="{9A4AECF2-037C-4740-AA87-C43EAC9D7627}"/>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B0BB7CE6-2C4D-4E4C-A4C7-8C4DAC66384A}"/>
              </a:ext>
            </a:extLst>
          </p:cNvPr>
          <p:cNvSpPr>
            <a:spLocks noGrp="1"/>
          </p:cNvSpPr>
          <p:nvPr>
            <p:ph type="sldNum" sz="quarter" idx="12"/>
          </p:nvPr>
        </p:nvSpPr>
        <p:spPr/>
        <p:txBody>
          <a:bodyPr/>
          <a:lstStyle/>
          <a:p>
            <a:fld id="{A97A88B6-95D6-488E-9508-620355013096}" type="slidenum">
              <a:rPr lang="da-DK" smtClean="0"/>
              <a:t>‹nr.›</a:t>
            </a:fld>
            <a:endParaRPr lang="da-DK"/>
          </a:p>
        </p:txBody>
      </p:sp>
    </p:spTree>
    <p:extLst>
      <p:ext uri="{BB962C8B-B14F-4D97-AF65-F5344CB8AC3E}">
        <p14:creationId xmlns:p14="http://schemas.microsoft.com/office/powerpoint/2010/main" val="26607464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E8B26B8-C27F-4134-9B03-BBFD68E18813}"/>
              </a:ext>
            </a:extLst>
          </p:cNvPr>
          <p:cNvSpPr>
            <a:spLocks noGrp="1"/>
          </p:cNvSpPr>
          <p:nvPr>
            <p:ph type="title"/>
          </p:nvPr>
        </p:nvSpPr>
        <p:spPr/>
        <p:txBody>
          <a:bodyPr/>
          <a:lstStyle/>
          <a:p>
            <a:r>
              <a:rPr lang="da-DK"/>
              <a:t>Klik for at redigere titeltypografien i masteren</a:t>
            </a:r>
          </a:p>
        </p:txBody>
      </p:sp>
      <p:sp>
        <p:nvSpPr>
          <p:cNvPr id="3" name="Pladsholder til indhold 2">
            <a:extLst>
              <a:ext uri="{FF2B5EF4-FFF2-40B4-BE49-F238E27FC236}">
                <a16:creationId xmlns:a16="http://schemas.microsoft.com/office/drawing/2014/main" id="{7E46ABC3-D66C-4B85-B41D-7243D3BF01CA}"/>
              </a:ext>
            </a:extLst>
          </p:cNvPr>
          <p:cNvSpPr>
            <a:spLocks noGrp="1"/>
          </p:cNvSpPr>
          <p:nvPr>
            <p:ph sz="half" idx="1"/>
          </p:nvPr>
        </p:nvSpPr>
        <p:spPr>
          <a:xfrm>
            <a:off x="838200" y="1825625"/>
            <a:ext cx="5181600" cy="435133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indhold 3">
            <a:extLst>
              <a:ext uri="{FF2B5EF4-FFF2-40B4-BE49-F238E27FC236}">
                <a16:creationId xmlns:a16="http://schemas.microsoft.com/office/drawing/2014/main" id="{1C2F20D5-DCDC-4AE3-91D4-0D7E0AF992FE}"/>
              </a:ext>
            </a:extLst>
          </p:cNvPr>
          <p:cNvSpPr>
            <a:spLocks noGrp="1"/>
          </p:cNvSpPr>
          <p:nvPr>
            <p:ph sz="half" idx="2"/>
          </p:nvPr>
        </p:nvSpPr>
        <p:spPr>
          <a:xfrm>
            <a:off x="6172200" y="1825625"/>
            <a:ext cx="5181600" cy="435133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dato 4">
            <a:extLst>
              <a:ext uri="{FF2B5EF4-FFF2-40B4-BE49-F238E27FC236}">
                <a16:creationId xmlns:a16="http://schemas.microsoft.com/office/drawing/2014/main" id="{4B334769-F55A-4327-AD93-621BC4ECFDF3}"/>
              </a:ext>
            </a:extLst>
          </p:cNvPr>
          <p:cNvSpPr>
            <a:spLocks noGrp="1"/>
          </p:cNvSpPr>
          <p:nvPr>
            <p:ph type="dt" sz="half" idx="10"/>
          </p:nvPr>
        </p:nvSpPr>
        <p:spPr/>
        <p:txBody>
          <a:bodyPr/>
          <a:lstStyle/>
          <a:p>
            <a:fld id="{4069DD96-5E4F-4ED6-AA22-0F486D1215A3}" type="datetimeFigureOut">
              <a:rPr lang="da-DK" smtClean="0"/>
              <a:t>17-10-2021</a:t>
            </a:fld>
            <a:endParaRPr lang="da-DK"/>
          </a:p>
        </p:txBody>
      </p:sp>
      <p:sp>
        <p:nvSpPr>
          <p:cNvPr id="6" name="Pladsholder til sidefod 5">
            <a:extLst>
              <a:ext uri="{FF2B5EF4-FFF2-40B4-BE49-F238E27FC236}">
                <a16:creationId xmlns:a16="http://schemas.microsoft.com/office/drawing/2014/main" id="{4ACFD51D-F841-4B1C-B766-AB7CD59BDE0D}"/>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A1EAF2EC-424B-4F16-946A-F0B358745D6B}"/>
              </a:ext>
            </a:extLst>
          </p:cNvPr>
          <p:cNvSpPr>
            <a:spLocks noGrp="1"/>
          </p:cNvSpPr>
          <p:nvPr>
            <p:ph type="sldNum" sz="quarter" idx="12"/>
          </p:nvPr>
        </p:nvSpPr>
        <p:spPr/>
        <p:txBody>
          <a:bodyPr/>
          <a:lstStyle/>
          <a:p>
            <a:fld id="{A97A88B6-95D6-488E-9508-620355013096}" type="slidenum">
              <a:rPr lang="da-DK" smtClean="0"/>
              <a:t>‹nr.›</a:t>
            </a:fld>
            <a:endParaRPr lang="da-DK"/>
          </a:p>
        </p:txBody>
      </p:sp>
    </p:spTree>
    <p:extLst>
      <p:ext uri="{BB962C8B-B14F-4D97-AF65-F5344CB8AC3E}">
        <p14:creationId xmlns:p14="http://schemas.microsoft.com/office/powerpoint/2010/main" val="25629710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BB7A537-3190-403D-9D44-7BAB088A9581}"/>
              </a:ext>
            </a:extLst>
          </p:cNvPr>
          <p:cNvSpPr>
            <a:spLocks noGrp="1"/>
          </p:cNvSpPr>
          <p:nvPr>
            <p:ph type="title"/>
          </p:nvPr>
        </p:nvSpPr>
        <p:spPr>
          <a:xfrm>
            <a:off x="839788" y="365125"/>
            <a:ext cx="10515600" cy="1325563"/>
          </a:xfrm>
        </p:spPr>
        <p:txBody>
          <a:bodyPr/>
          <a:lstStyle/>
          <a:p>
            <a:r>
              <a:rPr lang="da-DK"/>
              <a:t>Klik for at redigere titeltypografien i masteren</a:t>
            </a:r>
          </a:p>
        </p:txBody>
      </p:sp>
      <p:sp>
        <p:nvSpPr>
          <p:cNvPr id="3" name="Pladsholder til tekst 2">
            <a:extLst>
              <a:ext uri="{FF2B5EF4-FFF2-40B4-BE49-F238E27FC236}">
                <a16:creationId xmlns:a16="http://schemas.microsoft.com/office/drawing/2014/main" id="{9C916A32-D948-431F-B58A-4FB4BCC098D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4" name="Pladsholder til indhold 3">
            <a:extLst>
              <a:ext uri="{FF2B5EF4-FFF2-40B4-BE49-F238E27FC236}">
                <a16:creationId xmlns:a16="http://schemas.microsoft.com/office/drawing/2014/main" id="{17BAA6E2-C123-49F2-AC87-1A09649E557D}"/>
              </a:ext>
            </a:extLst>
          </p:cNvPr>
          <p:cNvSpPr>
            <a:spLocks noGrp="1"/>
          </p:cNvSpPr>
          <p:nvPr>
            <p:ph sz="half" idx="2"/>
          </p:nvPr>
        </p:nvSpPr>
        <p:spPr>
          <a:xfrm>
            <a:off x="839788" y="2505075"/>
            <a:ext cx="5157787" cy="368458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tekst 4">
            <a:extLst>
              <a:ext uri="{FF2B5EF4-FFF2-40B4-BE49-F238E27FC236}">
                <a16:creationId xmlns:a16="http://schemas.microsoft.com/office/drawing/2014/main" id="{3C6DB95E-2AB7-4F0C-B665-D3DF9123BFC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6" name="Pladsholder til indhold 5">
            <a:extLst>
              <a:ext uri="{FF2B5EF4-FFF2-40B4-BE49-F238E27FC236}">
                <a16:creationId xmlns:a16="http://schemas.microsoft.com/office/drawing/2014/main" id="{49F46504-3BE9-4621-8E05-87CA18AA818D}"/>
              </a:ext>
            </a:extLst>
          </p:cNvPr>
          <p:cNvSpPr>
            <a:spLocks noGrp="1"/>
          </p:cNvSpPr>
          <p:nvPr>
            <p:ph sz="quarter" idx="4"/>
          </p:nvPr>
        </p:nvSpPr>
        <p:spPr>
          <a:xfrm>
            <a:off x="6172200" y="2505075"/>
            <a:ext cx="5183188" cy="368458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7" name="Pladsholder til dato 6">
            <a:extLst>
              <a:ext uri="{FF2B5EF4-FFF2-40B4-BE49-F238E27FC236}">
                <a16:creationId xmlns:a16="http://schemas.microsoft.com/office/drawing/2014/main" id="{499A42F6-BBDE-4997-B404-2C53796737DB}"/>
              </a:ext>
            </a:extLst>
          </p:cNvPr>
          <p:cNvSpPr>
            <a:spLocks noGrp="1"/>
          </p:cNvSpPr>
          <p:nvPr>
            <p:ph type="dt" sz="half" idx="10"/>
          </p:nvPr>
        </p:nvSpPr>
        <p:spPr/>
        <p:txBody>
          <a:bodyPr/>
          <a:lstStyle/>
          <a:p>
            <a:fld id="{4069DD96-5E4F-4ED6-AA22-0F486D1215A3}" type="datetimeFigureOut">
              <a:rPr lang="da-DK" smtClean="0"/>
              <a:t>17-10-2021</a:t>
            </a:fld>
            <a:endParaRPr lang="da-DK"/>
          </a:p>
        </p:txBody>
      </p:sp>
      <p:sp>
        <p:nvSpPr>
          <p:cNvPr id="8" name="Pladsholder til sidefod 7">
            <a:extLst>
              <a:ext uri="{FF2B5EF4-FFF2-40B4-BE49-F238E27FC236}">
                <a16:creationId xmlns:a16="http://schemas.microsoft.com/office/drawing/2014/main" id="{0CEF43F8-2EB7-4590-A1C3-9759DCEEEC10}"/>
              </a:ext>
            </a:extLst>
          </p:cNvPr>
          <p:cNvSpPr>
            <a:spLocks noGrp="1"/>
          </p:cNvSpPr>
          <p:nvPr>
            <p:ph type="ftr" sz="quarter" idx="11"/>
          </p:nvPr>
        </p:nvSpPr>
        <p:spPr/>
        <p:txBody>
          <a:bodyPr/>
          <a:lstStyle/>
          <a:p>
            <a:endParaRPr lang="da-DK"/>
          </a:p>
        </p:txBody>
      </p:sp>
      <p:sp>
        <p:nvSpPr>
          <p:cNvPr id="9" name="Pladsholder til slidenummer 8">
            <a:extLst>
              <a:ext uri="{FF2B5EF4-FFF2-40B4-BE49-F238E27FC236}">
                <a16:creationId xmlns:a16="http://schemas.microsoft.com/office/drawing/2014/main" id="{FEB52628-7280-43E5-8B40-68672345F2DF}"/>
              </a:ext>
            </a:extLst>
          </p:cNvPr>
          <p:cNvSpPr>
            <a:spLocks noGrp="1"/>
          </p:cNvSpPr>
          <p:nvPr>
            <p:ph type="sldNum" sz="quarter" idx="12"/>
          </p:nvPr>
        </p:nvSpPr>
        <p:spPr/>
        <p:txBody>
          <a:bodyPr/>
          <a:lstStyle/>
          <a:p>
            <a:fld id="{A97A88B6-95D6-488E-9508-620355013096}" type="slidenum">
              <a:rPr lang="da-DK" smtClean="0"/>
              <a:t>‹nr.›</a:t>
            </a:fld>
            <a:endParaRPr lang="da-DK"/>
          </a:p>
        </p:txBody>
      </p:sp>
    </p:spTree>
    <p:extLst>
      <p:ext uri="{BB962C8B-B14F-4D97-AF65-F5344CB8AC3E}">
        <p14:creationId xmlns:p14="http://schemas.microsoft.com/office/powerpoint/2010/main" val="34088581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3F832A9-3263-4917-8503-7A5E076E278A}"/>
              </a:ext>
            </a:extLst>
          </p:cNvPr>
          <p:cNvSpPr>
            <a:spLocks noGrp="1"/>
          </p:cNvSpPr>
          <p:nvPr>
            <p:ph type="title"/>
          </p:nvPr>
        </p:nvSpPr>
        <p:spPr/>
        <p:txBody>
          <a:bodyPr/>
          <a:lstStyle/>
          <a:p>
            <a:r>
              <a:rPr lang="da-DK"/>
              <a:t>Klik for at redigere titeltypografien i masteren</a:t>
            </a:r>
          </a:p>
        </p:txBody>
      </p:sp>
      <p:sp>
        <p:nvSpPr>
          <p:cNvPr id="3" name="Pladsholder til dato 2">
            <a:extLst>
              <a:ext uri="{FF2B5EF4-FFF2-40B4-BE49-F238E27FC236}">
                <a16:creationId xmlns:a16="http://schemas.microsoft.com/office/drawing/2014/main" id="{6EF34F5A-CE74-416D-924D-C7E559A9706F}"/>
              </a:ext>
            </a:extLst>
          </p:cNvPr>
          <p:cNvSpPr>
            <a:spLocks noGrp="1"/>
          </p:cNvSpPr>
          <p:nvPr>
            <p:ph type="dt" sz="half" idx="10"/>
          </p:nvPr>
        </p:nvSpPr>
        <p:spPr/>
        <p:txBody>
          <a:bodyPr/>
          <a:lstStyle/>
          <a:p>
            <a:fld id="{4069DD96-5E4F-4ED6-AA22-0F486D1215A3}" type="datetimeFigureOut">
              <a:rPr lang="da-DK" smtClean="0"/>
              <a:t>17-10-2021</a:t>
            </a:fld>
            <a:endParaRPr lang="da-DK"/>
          </a:p>
        </p:txBody>
      </p:sp>
      <p:sp>
        <p:nvSpPr>
          <p:cNvPr id="4" name="Pladsholder til sidefod 3">
            <a:extLst>
              <a:ext uri="{FF2B5EF4-FFF2-40B4-BE49-F238E27FC236}">
                <a16:creationId xmlns:a16="http://schemas.microsoft.com/office/drawing/2014/main" id="{E178EBFB-BE91-4CFE-8B6D-82F5C3EE6029}"/>
              </a:ext>
            </a:extLst>
          </p:cNvPr>
          <p:cNvSpPr>
            <a:spLocks noGrp="1"/>
          </p:cNvSpPr>
          <p:nvPr>
            <p:ph type="ftr" sz="quarter" idx="11"/>
          </p:nvPr>
        </p:nvSpPr>
        <p:spPr/>
        <p:txBody>
          <a:bodyPr/>
          <a:lstStyle/>
          <a:p>
            <a:endParaRPr lang="da-DK"/>
          </a:p>
        </p:txBody>
      </p:sp>
      <p:sp>
        <p:nvSpPr>
          <p:cNvPr id="5" name="Pladsholder til slidenummer 4">
            <a:extLst>
              <a:ext uri="{FF2B5EF4-FFF2-40B4-BE49-F238E27FC236}">
                <a16:creationId xmlns:a16="http://schemas.microsoft.com/office/drawing/2014/main" id="{42ED9CA8-8E2C-4DB6-B91C-F74B7903596D}"/>
              </a:ext>
            </a:extLst>
          </p:cNvPr>
          <p:cNvSpPr>
            <a:spLocks noGrp="1"/>
          </p:cNvSpPr>
          <p:nvPr>
            <p:ph type="sldNum" sz="quarter" idx="12"/>
          </p:nvPr>
        </p:nvSpPr>
        <p:spPr/>
        <p:txBody>
          <a:bodyPr/>
          <a:lstStyle/>
          <a:p>
            <a:fld id="{A97A88B6-95D6-488E-9508-620355013096}" type="slidenum">
              <a:rPr lang="da-DK" smtClean="0"/>
              <a:t>‹nr.›</a:t>
            </a:fld>
            <a:endParaRPr lang="da-DK"/>
          </a:p>
        </p:txBody>
      </p:sp>
    </p:spTree>
    <p:extLst>
      <p:ext uri="{BB962C8B-B14F-4D97-AF65-F5344CB8AC3E}">
        <p14:creationId xmlns:p14="http://schemas.microsoft.com/office/powerpoint/2010/main" val="25925109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dsholder til dato 1">
            <a:extLst>
              <a:ext uri="{FF2B5EF4-FFF2-40B4-BE49-F238E27FC236}">
                <a16:creationId xmlns:a16="http://schemas.microsoft.com/office/drawing/2014/main" id="{5CCC359F-B6B5-49A6-B9A3-B014AAC41E86}"/>
              </a:ext>
            </a:extLst>
          </p:cNvPr>
          <p:cNvSpPr>
            <a:spLocks noGrp="1"/>
          </p:cNvSpPr>
          <p:nvPr>
            <p:ph type="dt" sz="half" idx="10"/>
          </p:nvPr>
        </p:nvSpPr>
        <p:spPr/>
        <p:txBody>
          <a:bodyPr/>
          <a:lstStyle/>
          <a:p>
            <a:fld id="{4069DD96-5E4F-4ED6-AA22-0F486D1215A3}" type="datetimeFigureOut">
              <a:rPr lang="da-DK" smtClean="0"/>
              <a:t>17-10-2021</a:t>
            </a:fld>
            <a:endParaRPr lang="da-DK"/>
          </a:p>
        </p:txBody>
      </p:sp>
      <p:sp>
        <p:nvSpPr>
          <p:cNvPr id="3" name="Pladsholder til sidefod 2">
            <a:extLst>
              <a:ext uri="{FF2B5EF4-FFF2-40B4-BE49-F238E27FC236}">
                <a16:creationId xmlns:a16="http://schemas.microsoft.com/office/drawing/2014/main" id="{A0F15608-DA72-4122-9F0E-18CB340931B8}"/>
              </a:ext>
            </a:extLst>
          </p:cNvPr>
          <p:cNvSpPr>
            <a:spLocks noGrp="1"/>
          </p:cNvSpPr>
          <p:nvPr>
            <p:ph type="ftr" sz="quarter" idx="11"/>
          </p:nvPr>
        </p:nvSpPr>
        <p:spPr/>
        <p:txBody>
          <a:bodyPr/>
          <a:lstStyle/>
          <a:p>
            <a:endParaRPr lang="da-DK"/>
          </a:p>
        </p:txBody>
      </p:sp>
      <p:sp>
        <p:nvSpPr>
          <p:cNvPr id="4" name="Pladsholder til slidenummer 3">
            <a:extLst>
              <a:ext uri="{FF2B5EF4-FFF2-40B4-BE49-F238E27FC236}">
                <a16:creationId xmlns:a16="http://schemas.microsoft.com/office/drawing/2014/main" id="{883EF46C-8B0C-4C21-91C4-E6580365DBBC}"/>
              </a:ext>
            </a:extLst>
          </p:cNvPr>
          <p:cNvSpPr>
            <a:spLocks noGrp="1"/>
          </p:cNvSpPr>
          <p:nvPr>
            <p:ph type="sldNum" sz="quarter" idx="12"/>
          </p:nvPr>
        </p:nvSpPr>
        <p:spPr/>
        <p:txBody>
          <a:bodyPr/>
          <a:lstStyle/>
          <a:p>
            <a:fld id="{A97A88B6-95D6-488E-9508-620355013096}" type="slidenum">
              <a:rPr lang="da-DK" smtClean="0"/>
              <a:t>‹nr.›</a:t>
            </a:fld>
            <a:endParaRPr lang="da-DK"/>
          </a:p>
        </p:txBody>
      </p:sp>
    </p:spTree>
    <p:extLst>
      <p:ext uri="{BB962C8B-B14F-4D97-AF65-F5344CB8AC3E}">
        <p14:creationId xmlns:p14="http://schemas.microsoft.com/office/powerpoint/2010/main" val="130015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670E312-55E3-46F3-9D01-3B6C97340F2C}"/>
              </a:ext>
            </a:extLst>
          </p:cNvPr>
          <p:cNvSpPr>
            <a:spLocks noGrp="1"/>
          </p:cNvSpPr>
          <p:nvPr>
            <p:ph type="title"/>
          </p:nvPr>
        </p:nvSpPr>
        <p:spPr>
          <a:xfrm>
            <a:off x="839788" y="457200"/>
            <a:ext cx="3932237" cy="1600200"/>
          </a:xfrm>
        </p:spPr>
        <p:txBody>
          <a:bodyPr anchor="b"/>
          <a:lstStyle>
            <a:lvl1pPr>
              <a:defRPr sz="3200"/>
            </a:lvl1pPr>
          </a:lstStyle>
          <a:p>
            <a:r>
              <a:rPr lang="da-DK"/>
              <a:t>Klik for at redigere titeltypografien i masteren</a:t>
            </a:r>
          </a:p>
        </p:txBody>
      </p:sp>
      <p:sp>
        <p:nvSpPr>
          <p:cNvPr id="3" name="Pladsholder til indhold 2">
            <a:extLst>
              <a:ext uri="{FF2B5EF4-FFF2-40B4-BE49-F238E27FC236}">
                <a16:creationId xmlns:a16="http://schemas.microsoft.com/office/drawing/2014/main" id="{7E615451-0FDB-4676-A164-CA59399EB27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tekst 3">
            <a:extLst>
              <a:ext uri="{FF2B5EF4-FFF2-40B4-BE49-F238E27FC236}">
                <a16:creationId xmlns:a16="http://schemas.microsoft.com/office/drawing/2014/main" id="{BF604A54-6FB7-4803-8C3D-956A59EBC2F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teksttypografierne i masteren</a:t>
            </a:r>
          </a:p>
        </p:txBody>
      </p:sp>
      <p:sp>
        <p:nvSpPr>
          <p:cNvPr id="5" name="Pladsholder til dato 4">
            <a:extLst>
              <a:ext uri="{FF2B5EF4-FFF2-40B4-BE49-F238E27FC236}">
                <a16:creationId xmlns:a16="http://schemas.microsoft.com/office/drawing/2014/main" id="{6BE03F57-4107-4416-9B5F-47A50F4D7BDF}"/>
              </a:ext>
            </a:extLst>
          </p:cNvPr>
          <p:cNvSpPr>
            <a:spLocks noGrp="1"/>
          </p:cNvSpPr>
          <p:nvPr>
            <p:ph type="dt" sz="half" idx="10"/>
          </p:nvPr>
        </p:nvSpPr>
        <p:spPr/>
        <p:txBody>
          <a:bodyPr/>
          <a:lstStyle/>
          <a:p>
            <a:fld id="{4069DD96-5E4F-4ED6-AA22-0F486D1215A3}" type="datetimeFigureOut">
              <a:rPr lang="da-DK" smtClean="0"/>
              <a:t>17-10-2021</a:t>
            </a:fld>
            <a:endParaRPr lang="da-DK"/>
          </a:p>
        </p:txBody>
      </p:sp>
      <p:sp>
        <p:nvSpPr>
          <p:cNvPr id="6" name="Pladsholder til sidefod 5">
            <a:extLst>
              <a:ext uri="{FF2B5EF4-FFF2-40B4-BE49-F238E27FC236}">
                <a16:creationId xmlns:a16="http://schemas.microsoft.com/office/drawing/2014/main" id="{DA1FE536-BFEF-49BF-B1CA-D842B0943A85}"/>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70CC1704-C6BC-4D68-9431-2B284D6CAEEB}"/>
              </a:ext>
            </a:extLst>
          </p:cNvPr>
          <p:cNvSpPr>
            <a:spLocks noGrp="1"/>
          </p:cNvSpPr>
          <p:nvPr>
            <p:ph type="sldNum" sz="quarter" idx="12"/>
          </p:nvPr>
        </p:nvSpPr>
        <p:spPr/>
        <p:txBody>
          <a:bodyPr/>
          <a:lstStyle/>
          <a:p>
            <a:fld id="{A97A88B6-95D6-488E-9508-620355013096}" type="slidenum">
              <a:rPr lang="da-DK" smtClean="0"/>
              <a:t>‹nr.›</a:t>
            </a:fld>
            <a:endParaRPr lang="da-DK"/>
          </a:p>
        </p:txBody>
      </p:sp>
    </p:spTree>
    <p:extLst>
      <p:ext uri="{BB962C8B-B14F-4D97-AF65-F5344CB8AC3E}">
        <p14:creationId xmlns:p14="http://schemas.microsoft.com/office/powerpoint/2010/main" val="1965692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BE24E19-7370-4AA5-B8F7-70632D37A111}"/>
              </a:ext>
            </a:extLst>
          </p:cNvPr>
          <p:cNvSpPr>
            <a:spLocks noGrp="1"/>
          </p:cNvSpPr>
          <p:nvPr>
            <p:ph type="title"/>
          </p:nvPr>
        </p:nvSpPr>
        <p:spPr>
          <a:xfrm>
            <a:off x="839788" y="457200"/>
            <a:ext cx="3932237" cy="1600200"/>
          </a:xfrm>
        </p:spPr>
        <p:txBody>
          <a:bodyPr anchor="b"/>
          <a:lstStyle>
            <a:lvl1pPr>
              <a:defRPr sz="3200"/>
            </a:lvl1pPr>
          </a:lstStyle>
          <a:p>
            <a:r>
              <a:rPr lang="da-DK"/>
              <a:t>Klik for at redigere titeltypografien i masteren</a:t>
            </a:r>
          </a:p>
        </p:txBody>
      </p:sp>
      <p:sp>
        <p:nvSpPr>
          <p:cNvPr id="3" name="Pladsholder til billede 2">
            <a:extLst>
              <a:ext uri="{FF2B5EF4-FFF2-40B4-BE49-F238E27FC236}">
                <a16:creationId xmlns:a16="http://schemas.microsoft.com/office/drawing/2014/main" id="{5CE7E19C-1FD1-4F30-8B5F-055D2F18E6E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a:extLst>
              <a:ext uri="{FF2B5EF4-FFF2-40B4-BE49-F238E27FC236}">
                <a16:creationId xmlns:a16="http://schemas.microsoft.com/office/drawing/2014/main" id="{0D150896-0FB3-4DDE-903C-70CA20FA350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teksttypografierne i masteren</a:t>
            </a:r>
          </a:p>
        </p:txBody>
      </p:sp>
      <p:sp>
        <p:nvSpPr>
          <p:cNvPr id="5" name="Pladsholder til dato 4">
            <a:extLst>
              <a:ext uri="{FF2B5EF4-FFF2-40B4-BE49-F238E27FC236}">
                <a16:creationId xmlns:a16="http://schemas.microsoft.com/office/drawing/2014/main" id="{4F790192-91B1-47E0-901C-AAFEA3677903}"/>
              </a:ext>
            </a:extLst>
          </p:cNvPr>
          <p:cNvSpPr>
            <a:spLocks noGrp="1"/>
          </p:cNvSpPr>
          <p:nvPr>
            <p:ph type="dt" sz="half" idx="10"/>
          </p:nvPr>
        </p:nvSpPr>
        <p:spPr/>
        <p:txBody>
          <a:bodyPr/>
          <a:lstStyle/>
          <a:p>
            <a:fld id="{4069DD96-5E4F-4ED6-AA22-0F486D1215A3}" type="datetimeFigureOut">
              <a:rPr lang="da-DK" smtClean="0"/>
              <a:t>17-10-2021</a:t>
            </a:fld>
            <a:endParaRPr lang="da-DK"/>
          </a:p>
        </p:txBody>
      </p:sp>
      <p:sp>
        <p:nvSpPr>
          <p:cNvPr id="6" name="Pladsholder til sidefod 5">
            <a:extLst>
              <a:ext uri="{FF2B5EF4-FFF2-40B4-BE49-F238E27FC236}">
                <a16:creationId xmlns:a16="http://schemas.microsoft.com/office/drawing/2014/main" id="{D6E10B5C-267A-4612-A6DE-8E0AF9FBE94D}"/>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4311888A-B93F-400E-8FB0-648726B0CE1F}"/>
              </a:ext>
            </a:extLst>
          </p:cNvPr>
          <p:cNvSpPr>
            <a:spLocks noGrp="1"/>
          </p:cNvSpPr>
          <p:nvPr>
            <p:ph type="sldNum" sz="quarter" idx="12"/>
          </p:nvPr>
        </p:nvSpPr>
        <p:spPr/>
        <p:txBody>
          <a:bodyPr/>
          <a:lstStyle/>
          <a:p>
            <a:fld id="{A97A88B6-95D6-488E-9508-620355013096}" type="slidenum">
              <a:rPr lang="da-DK" smtClean="0"/>
              <a:t>‹nr.›</a:t>
            </a:fld>
            <a:endParaRPr lang="da-DK"/>
          </a:p>
        </p:txBody>
      </p:sp>
    </p:spTree>
    <p:extLst>
      <p:ext uri="{BB962C8B-B14F-4D97-AF65-F5344CB8AC3E}">
        <p14:creationId xmlns:p14="http://schemas.microsoft.com/office/powerpoint/2010/main" val="31003868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a:extLst>
              <a:ext uri="{FF2B5EF4-FFF2-40B4-BE49-F238E27FC236}">
                <a16:creationId xmlns:a16="http://schemas.microsoft.com/office/drawing/2014/main" id="{A6C64F1A-5DDA-41CC-81E0-1974FD6F1DB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a-DK"/>
              <a:t>Klik for at redigere titeltypografien i masteren</a:t>
            </a:r>
          </a:p>
        </p:txBody>
      </p:sp>
      <p:sp>
        <p:nvSpPr>
          <p:cNvPr id="3" name="Pladsholder til tekst 2">
            <a:extLst>
              <a:ext uri="{FF2B5EF4-FFF2-40B4-BE49-F238E27FC236}">
                <a16:creationId xmlns:a16="http://schemas.microsoft.com/office/drawing/2014/main" id="{7AFFE922-6A2C-4D5D-9801-7DF7BB8E8E1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E9348F80-2ECA-48AA-9B75-BAA9A038EE4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69DD96-5E4F-4ED6-AA22-0F486D1215A3}" type="datetimeFigureOut">
              <a:rPr lang="da-DK" smtClean="0"/>
              <a:t>17-10-2021</a:t>
            </a:fld>
            <a:endParaRPr lang="da-DK"/>
          </a:p>
        </p:txBody>
      </p:sp>
      <p:sp>
        <p:nvSpPr>
          <p:cNvPr id="5" name="Pladsholder til sidefod 4">
            <a:extLst>
              <a:ext uri="{FF2B5EF4-FFF2-40B4-BE49-F238E27FC236}">
                <a16:creationId xmlns:a16="http://schemas.microsoft.com/office/drawing/2014/main" id="{56DF7662-9C63-4388-8790-086C1126451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a:p>
        </p:txBody>
      </p:sp>
      <p:sp>
        <p:nvSpPr>
          <p:cNvPr id="6" name="Pladsholder til slidenummer 5">
            <a:extLst>
              <a:ext uri="{FF2B5EF4-FFF2-40B4-BE49-F238E27FC236}">
                <a16:creationId xmlns:a16="http://schemas.microsoft.com/office/drawing/2014/main" id="{BBE5BD8E-2F31-46E7-AC36-4143FA5C04E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7A88B6-95D6-488E-9508-620355013096}" type="slidenum">
              <a:rPr lang="da-DK" smtClean="0"/>
              <a:t>‹nr.›</a:t>
            </a:fld>
            <a:endParaRPr lang="da-DK"/>
          </a:p>
        </p:txBody>
      </p:sp>
    </p:spTree>
    <p:extLst>
      <p:ext uri="{BB962C8B-B14F-4D97-AF65-F5344CB8AC3E}">
        <p14:creationId xmlns:p14="http://schemas.microsoft.com/office/powerpoint/2010/main" val="32424747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nformation.dk/kultur/2018/11/identitetspolitik-egentlig-maaske-kan-bondekultur-borgerrettighedskampe-mumidalen-goere-klogere"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el 1">
            <a:extLst>
              <a:ext uri="{FF2B5EF4-FFF2-40B4-BE49-F238E27FC236}">
                <a16:creationId xmlns:a16="http://schemas.microsoft.com/office/drawing/2014/main" id="{E5C027C0-2AD1-47E8-B93D-75EFE751950F}"/>
              </a:ext>
            </a:extLst>
          </p:cNvPr>
          <p:cNvSpPr>
            <a:spLocks noGrp="1"/>
          </p:cNvSpPr>
          <p:nvPr>
            <p:ph type="title"/>
          </p:nvPr>
        </p:nvSpPr>
        <p:spPr>
          <a:xfrm>
            <a:off x="643467" y="321734"/>
            <a:ext cx="10905066" cy="1135737"/>
          </a:xfrm>
        </p:spPr>
        <p:txBody>
          <a:bodyPr>
            <a:normAutofit/>
          </a:bodyPr>
          <a:lstStyle/>
          <a:p>
            <a:r>
              <a:rPr lang="da-DK" sz="3600" b="1" dirty="0"/>
              <a:t>Kapitel 5: Andre politiske strømninger: Populisme og identitetspolitik</a:t>
            </a:r>
            <a:endParaRPr lang="da-DK" sz="3600" dirty="0"/>
          </a:p>
        </p:txBody>
      </p:sp>
      <p:sp>
        <p:nvSpPr>
          <p:cNvPr id="7" name="Rectangle 3">
            <a:extLst>
              <a:ext uri="{FF2B5EF4-FFF2-40B4-BE49-F238E27FC236}">
                <a16:creationId xmlns:a16="http://schemas.microsoft.com/office/drawing/2014/main" id="{64D2FB4A-93C1-4A24-9896-48C3A09D40B7}"/>
              </a:ext>
            </a:extLst>
          </p:cNvPr>
          <p:cNvSpPr>
            <a:spLocks noGrp="1" noChangeArrowheads="1"/>
          </p:cNvSpPr>
          <p:nvPr>
            <p:ph idx="1"/>
          </p:nvPr>
        </p:nvSpPr>
        <p:spPr bwMode="auto">
          <a:xfrm>
            <a:off x="643469" y="1782981"/>
            <a:ext cx="4008384" cy="4393982"/>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anchorCtr="0" compatLnSpc="1">
            <a:prstTxWarp prst="textNoShape">
              <a:avLst/>
            </a:prstTxWarp>
            <a:normAutofit/>
          </a:bodyPr>
          <a:lstStyle/>
          <a:p>
            <a:pPr marL="0" marR="0" lvl="0" indent="0" defTabSz="914400" rtl="0" eaLnBrk="0" fontAlgn="base" latinLnBrk="0" hangingPunct="0">
              <a:spcBef>
                <a:spcPct val="0"/>
              </a:spcBef>
              <a:spcAft>
                <a:spcPts val="600"/>
              </a:spcAft>
              <a:buClrTx/>
              <a:buSzTx/>
              <a:buFontTx/>
              <a:buNone/>
              <a:tabLst/>
            </a:pPr>
            <a:endParaRPr kumimoji="0" lang="da-DK" altLang="da-DK" sz="2000" b="0" i="0" u="none" strike="noStrike" cap="none" normalizeH="0" baseline="0">
              <a:ln>
                <a:noFill/>
              </a:ln>
              <a:effectLst/>
              <a:latin typeface="Arial" panose="020B0604020202020204" pitchFamily="34" charset="0"/>
            </a:endParaRPr>
          </a:p>
          <a:p>
            <a:pPr marL="0" marR="0" lvl="0" indent="0" defTabSz="914400" rtl="0" eaLnBrk="0" fontAlgn="base" latinLnBrk="0" hangingPunct="0">
              <a:spcBef>
                <a:spcPct val="0"/>
              </a:spcBef>
              <a:spcAft>
                <a:spcPts val="600"/>
              </a:spcAft>
              <a:buClrTx/>
              <a:buSzTx/>
              <a:buFontTx/>
              <a:buNone/>
              <a:tabLst/>
            </a:pPr>
            <a:endParaRPr kumimoji="0" lang="da-DK" altLang="da-DK" sz="2000" b="0" i="0" u="none" strike="noStrike" cap="none" normalizeH="0" baseline="0">
              <a:ln>
                <a:noFill/>
              </a:ln>
              <a:effectLst/>
              <a:latin typeface="Arial" panose="020B0604020202020204" pitchFamily="34" charset="0"/>
            </a:endParaRPr>
          </a:p>
        </p:txBody>
      </p:sp>
      <p:grpSp>
        <p:nvGrpSpPr>
          <p:cNvPr id="14" name="Group 13">
            <a:extLst>
              <a:ext uri="{FF2B5EF4-FFF2-40B4-BE49-F238E27FC236}">
                <a16:creationId xmlns:a16="http://schemas.microsoft.com/office/drawing/2014/main" id="{828A5161-06F1-46CF-8AD7-844680A59E1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4601497"/>
            <a:ext cx="1014060" cy="2017580"/>
            <a:chOff x="0" y="4601497"/>
            <a:chExt cx="1014060" cy="2017580"/>
          </a:xfrm>
        </p:grpSpPr>
        <p:sp>
          <p:nvSpPr>
            <p:cNvPr id="15" name="Isosceles Triangle 14">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8" name="Group 17">
            <a:extLst>
              <a:ext uri="{FF2B5EF4-FFF2-40B4-BE49-F238E27FC236}">
                <a16:creationId xmlns:a16="http://schemas.microsoft.com/office/drawing/2014/main" id="{5995D10D-E9C9-47DB-AE7E-801FEF38F5C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219290" y="1"/>
            <a:ext cx="972709" cy="1935307"/>
            <a:chOff x="10918968" y="713127"/>
            <a:chExt cx="1273032" cy="2532832"/>
          </a:xfrm>
        </p:grpSpPr>
        <p:sp>
          <p:nvSpPr>
            <p:cNvPr id="19" name="Rectangle 18">
              <a:extLst>
                <a:ext uri="{FF2B5EF4-FFF2-40B4-BE49-F238E27FC236}">
                  <a16:creationId xmlns:a16="http://schemas.microsoft.com/office/drawing/2014/main" id="{CC1A72C6-3DE4-4EC3-9AD5-9E0D40D8CE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Isosceles Triangle 19">
              <a:extLst>
                <a:ext uri="{FF2B5EF4-FFF2-40B4-BE49-F238E27FC236}">
                  <a16:creationId xmlns:a16="http://schemas.microsoft.com/office/drawing/2014/main" id="{0B0DA1F1-C391-4EDF-9FE0-23E86E1377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ladsholder til indhold 7" descr="Et billede, der indeholder tekst, clipart&#10;&#10;Automatisk genereret beskrivelse">
            <a:extLst>
              <a:ext uri="{FF2B5EF4-FFF2-40B4-BE49-F238E27FC236}">
                <a16:creationId xmlns:a16="http://schemas.microsoft.com/office/drawing/2014/main" id="{F53C9B9B-6C31-42EB-88C2-87CC0F895AB2}"/>
              </a:ext>
            </a:extLst>
          </p:cNvPr>
          <p:cNvPicPr>
            <a:picLocks noChangeAspect="1"/>
          </p:cNvPicPr>
          <p:nvPr/>
        </p:nvPicPr>
        <p:blipFill>
          <a:blip r:embed="rId2">
            <a:alphaModFix amt="48000"/>
            <a:extLst>
              <a:ext uri="{28A0092B-C50C-407E-A947-70E740481C1C}">
                <a14:useLocalDpi xmlns:a14="http://schemas.microsoft.com/office/drawing/2010/main" val="0"/>
              </a:ext>
            </a:extLst>
          </a:blip>
          <a:stretch>
            <a:fillRect/>
          </a:stretch>
        </p:blipFill>
        <p:spPr>
          <a:xfrm>
            <a:off x="9831212" y="14276"/>
            <a:ext cx="2360788" cy="944315"/>
          </a:xfrm>
          <a:prstGeom prst="rect">
            <a:avLst/>
          </a:prstGeom>
        </p:spPr>
      </p:pic>
      <p:graphicFrame>
        <p:nvGraphicFramePr>
          <p:cNvPr id="3" name="Tabel 4">
            <a:extLst>
              <a:ext uri="{FF2B5EF4-FFF2-40B4-BE49-F238E27FC236}">
                <a16:creationId xmlns:a16="http://schemas.microsoft.com/office/drawing/2014/main" id="{712497F4-C7CE-4834-B8D2-DA1F43970BE0}"/>
              </a:ext>
            </a:extLst>
          </p:cNvPr>
          <p:cNvGraphicFramePr>
            <a:graphicFrameLocks noGrp="1"/>
          </p:cNvGraphicFramePr>
          <p:nvPr>
            <p:extLst>
              <p:ext uri="{D42A27DB-BD31-4B8C-83A1-F6EECF244321}">
                <p14:modId xmlns:p14="http://schemas.microsoft.com/office/powerpoint/2010/main" val="344688424"/>
              </p:ext>
            </p:extLst>
          </p:nvPr>
        </p:nvGraphicFramePr>
        <p:xfrm>
          <a:off x="643468" y="2104644"/>
          <a:ext cx="10905066" cy="3718568"/>
        </p:xfrm>
        <a:graphic>
          <a:graphicData uri="http://schemas.openxmlformats.org/drawingml/2006/table">
            <a:tbl>
              <a:tblPr firstRow="1" bandRow="1">
                <a:tableStyleId>{5C22544A-7EE6-4342-B048-85BDC9FD1C3A}</a:tableStyleId>
              </a:tblPr>
              <a:tblGrid>
                <a:gridCol w="5490241">
                  <a:extLst>
                    <a:ext uri="{9D8B030D-6E8A-4147-A177-3AD203B41FA5}">
                      <a16:colId xmlns:a16="http://schemas.microsoft.com/office/drawing/2014/main" val="1922221262"/>
                    </a:ext>
                  </a:extLst>
                </a:gridCol>
                <a:gridCol w="5414825">
                  <a:extLst>
                    <a:ext uri="{9D8B030D-6E8A-4147-A177-3AD203B41FA5}">
                      <a16:colId xmlns:a16="http://schemas.microsoft.com/office/drawing/2014/main" val="2863391415"/>
                    </a:ext>
                  </a:extLst>
                </a:gridCol>
              </a:tblGrid>
              <a:tr h="92519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800"/>
                        <a:t>Læringsmål - efter at have læst dette kapitel skal du kunne: </a:t>
                      </a:r>
                    </a:p>
                  </a:txBody>
                  <a:tcPr marL="88961" marR="88961" marT="44480" marB="4448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800"/>
                        <a:t>Dagsorden for modulet</a:t>
                      </a:r>
                    </a:p>
                    <a:p>
                      <a:endParaRPr lang="da-DK" sz="1800"/>
                    </a:p>
                  </a:txBody>
                  <a:tcPr marL="88961" marR="88961" marT="44480" marB="44480"/>
                </a:tc>
                <a:extLst>
                  <a:ext uri="{0D108BD9-81ED-4DB2-BD59-A6C34878D82A}">
                    <a16:rowId xmlns:a16="http://schemas.microsoft.com/office/drawing/2014/main" val="1859630239"/>
                  </a:ext>
                </a:extLst>
              </a:tr>
              <a:tr h="2793374">
                <a:tc>
                  <a:txBody>
                    <a:bodyPr/>
                    <a:lstStyle/>
                    <a:p>
                      <a:pPr marL="457200" indent="-457200">
                        <a:buAutoNum type="arabicParenR"/>
                      </a:pPr>
                      <a:r>
                        <a:rPr lang="da-DK" sz="1800" b="0" dirty="0"/>
                        <a:t>Redegør for hvad populisme er.</a:t>
                      </a:r>
                    </a:p>
                    <a:p>
                      <a:pPr marL="457200" indent="-457200">
                        <a:buAutoNum type="arabicParenR"/>
                      </a:pPr>
                      <a:r>
                        <a:rPr lang="da-DK" sz="1800" b="0" dirty="0"/>
                        <a:t>Redegøre for hvad identitetspolitik er. </a:t>
                      </a:r>
                    </a:p>
                    <a:p>
                      <a:pPr marL="457200" indent="-457200">
                        <a:buAutoNum type="arabicParenR"/>
                      </a:pPr>
                      <a:r>
                        <a:rPr lang="da-DK" sz="1800" b="0" dirty="0"/>
                        <a:t>Forstå både negative og positive elementer ved identitetspolitikken</a:t>
                      </a:r>
                    </a:p>
                    <a:p>
                      <a:pPr marL="457200" indent="-457200">
                        <a:buAutoNum type="arabicParenR"/>
                      </a:pPr>
                      <a:r>
                        <a:rPr lang="da-DK" sz="1800" b="0" dirty="0"/>
                        <a:t>Indgå i en åben diskussion med andre</a:t>
                      </a:r>
                    </a:p>
                    <a:p>
                      <a:pPr marL="457200" indent="-457200">
                        <a:buAutoNum type="arabicParenR"/>
                      </a:pPr>
                      <a:endParaRPr lang="da-DK" sz="1800" b="0" dirty="0"/>
                    </a:p>
                    <a:p>
                      <a:pPr marL="457200" indent="-457200">
                        <a:buAutoNum type="arabicParenR"/>
                      </a:pPr>
                      <a:endParaRPr lang="da-DK" sz="1800" b="0" dirty="0"/>
                    </a:p>
                    <a:p>
                      <a:pPr marL="457200" indent="-457200">
                        <a:buAutoNum type="arabicParenR"/>
                      </a:pPr>
                      <a:endParaRPr lang="da-DK" sz="1800" b="0" dirty="0"/>
                    </a:p>
                    <a:p>
                      <a:endParaRPr lang="da-DK" sz="1800" dirty="0"/>
                    </a:p>
                  </a:txBody>
                  <a:tcPr marL="88961" marR="88961" marT="44480" marB="44480"/>
                </a:tc>
                <a:tc>
                  <a:txBody>
                    <a:bodyPr/>
                    <a:lstStyle/>
                    <a:p>
                      <a:pPr marL="285750" indent="-285750">
                        <a:buFont typeface="Arial" panose="020B0604020202020204" pitchFamily="34" charset="0"/>
                        <a:buChar char="•"/>
                      </a:pPr>
                      <a:r>
                        <a:rPr lang="da-DK" sz="1800" dirty="0"/>
                        <a:t>Populisme</a:t>
                      </a:r>
                    </a:p>
                    <a:p>
                      <a:pPr marL="285750" indent="-285750">
                        <a:buFont typeface="Arial" panose="020B0604020202020204" pitchFamily="34" charset="0"/>
                        <a:buChar char="•"/>
                      </a:pPr>
                      <a:r>
                        <a:rPr lang="da-DK" sz="1800" dirty="0"/>
                        <a:t>Identitetspolitik</a:t>
                      </a:r>
                    </a:p>
                    <a:p>
                      <a:pPr marL="285750" indent="-285750">
                        <a:buFont typeface="Arial" panose="020B0604020202020204" pitchFamily="34" charset="0"/>
                        <a:buChar char="•"/>
                      </a:pPr>
                      <a:r>
                        <a:rPr lang="da-DK" sz="1800" dirty="0"/>
                        <a:t>Undersøgelses- og diskussionsopgave</a:t>
                      </a:r>
                    </a:p>
                    <a:p>
                      <a:pPr marL="285750" indent="-285750">
                        <a:buFont typeface="Arial" panose="020B0604020202020204" pitchFamily="34" charset="0"/>
                        <a:buChar char="•"/>
                      </a:pPr>
                      <a:r>
                        <a:rPr lang="da-DK" sz="1800" dirty="0"/>
                        <a:t>Opsummering og diskussion på klassen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a-DK" sz="1800" dirty="0"/>
                        <a:t>Afsluttende øvelse om læringsmål</a:t>
                      </a:r>
                    </a:p>
                    <a:p>
                      <a:pPr marL="0" indent="0">
                        <a:buFont typeface="Arial" panose="020B0604020202020204" pitchFamily="34" charset="0"/>
                        <a:buNone/>
                      </a:pPr>
                      <a:br>
                        <a:rPr lang="da-DK" sz="1800" dirty="0"/>
                      </a:br>
                      <a:r>
                        <a:rPr lang="da-DK" sz="1800" dirty="0"/>
                        <a:t> </a:t>
                      </a:r>
                    </a:p>
                    <a:p>
                      <a:pPr marL="285750" indent="-285750">
                        <a:buFont typeface="Arial" panose="020B0604020202020204" pitchFamily="34" charset="0"/>
                        <a:buChar char="•"/>
                      </a:pPr>
                      <a:endParaRPr lang="da-DK" sz="1800" dirty="0"/>
                    </a:p>
                  </a:txBody>
                  <a:tcPr marL="88961" marR="88961" marT="44480" marB="44480"/>
                </a:tc>
                <a:extLst>
                  <a:ext uri="{0D108BD9-81ED-4DB2-BD59-A6C34878D82A}">
                    <a16:rowId xmlns:a16="http://schemas.microsoft.com/office/drawing/2014/main" val="1525359183"/>
                  </a:ext>
                </a:extLst>
              </a:tr>
            </a:tbl>
          </a:graphicData>
        </a:graphic>
      </p:graphicFrame>
    </p:spTree>
    <p:extLst>
      <p:ext uri="{BB962C8B-B14F-4D97-AF65-F5344CB8AC3E}">
        <p14:creationId xmlns:p14="http://schemas.microsoft.com/office/powerpoint/2010/main" val="40112395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 name="Rectangle 61">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el 1">
            <a:extLst>
              <a:ext uri="{FF2B5EF4-FFF2-40B4-BE49-F238E27FC236}">
                <a16:creationId xmlns:a16="http://schemas.microsoft.com/office/drawing/2014/main" id="{17A5495F-CF2F-4925-BCC2-52605ACC1342}"/>
              </a:ext>
            </a:extLst>
          </p:cNvPr>
          <p:cNvSpPr>
            <a:spLocks noGrp="1"/>
          </p:cNvSpPr>
          <p:nvPr>
            <p:ph type="title"/>
          </p:nvPr>
        </p:nvSpPr>
        <p:spPr>
          <a:xfrm>
            <a:off x="643467" y="321734"/>
            <a:ext cx="10905066" cy="1135737"/>
          </a:xfrm>
        </p:spPr>
        <p:txBody>
          <a:bodyPr>
            <a:normAutofit/>
          </a:bodyPr>
          <a:lstStyle/>
          <a:p>
            <a:r>
              <a:rPr lang="da-DK" sz="3600" dirty="0"/>
              <a:t>Populisme </a:t>
            </a:r>
          </a:p>
        </p:txBody>
      </p:sp>
      <p:sp>
        <p:nvSpPr>
          <p:cNvPr id="3" name="Pladsholder til indhold 2">
            <a:extLst>
              <a:ext uri="{FF2B5EF4-FFF2-40B4-BE49-F238E27FC236}">
                <a16:creationId xmlns:a16="http://schemas.microsoft.com/office/drawing/2014/main" id="{AFC06212-37DE-414F-A4DB-6DEF5415CCAE}"/>
              </a:ext>
            </a:extLst>
          </p:cNvPr>
          <p:cNvSpPr>
            <a:spLocks noGrp="1"/>
          </p:cNvSpPr>
          <p:nvPr>
            <p:ph idx="1"/>
          </p:nvPr>
        </p:nvSpPr>
        <p:spPr>
          <a:xfrm>
            <a:off x="643469" y="1782981"/>
            <a:ext cx="4008384" cy="4393982"/>
          </a:xfrm>
        </p:spPr>
        <p:txBody>
          <a:bodyPr>
            <a:normAutofit/>
          </a:bodyPr>
          <a:lstStyle/>
          <a:p>
            <a:r>
              <a:rPr lang="da-DK" sz="1700"/>
              <a:t>Populismens 4 kendetegn</a:t>
            </a:r>
          </a:p>
          <a:p>
            <a:pPr marL="914400" lvl="1" indent="-457200">
              <a:buFont typeface="+mj-lt"/>
              <a:buAutoNum type="arabicPeriod"/>
            </a:pPr>
            <a:r>
              <a:rPr lang="da-DK" sz="1700"/>
              <a:t>Folket er populismens vigtigste referenceramme, og eliten er den afgørende modpol.</a:t>
            </a:r>
          </a:p>
          <a:p>
            <a:pPr marL="914400" lvl="1" indent="-457200">
              <a:buFont typeface="+mj-lt"/>
              <a:buAutoNum type="arabicPeriod"/>
            </a:pPr>
            <a:r>
              <a:rPr lang="da-DK" sz="1700"/>
              <a:t>Appellerer til folkets direkte inddragelse i politik.</a:t>
            </a:r>
          </a:p>
          <a:p>
            <a:pPr marL="914400" lvl="1" indent="-457200">
              <a:buFont typeface="+mj-lt"/>
              <a:buAutoNum type="arabicPeriod"/>
            </a:pPr>
            <a:r>
              <a:rPr lang="da-DK" sz="1700"/>
              <a:t>Populismen er også anti-elite. Det eksisterende politiske system fremstilles som udemokratisk og ofte som svært skelneligt fra et diktatur.</a:t>
            </a:r>
          </a:p>
          <a:p>
            <a:pPr marL="914400" lvl="1" indent="-457200">
              <a:buFont typeface="+mj-lt"/>
              <a:buAutoNum type="arabicPeriod"/>
            </a:pPr>
            <a:r>
              <a:rPr lang="da-DK" sz="1700"/>
              <a:t>Anti-global. Globaliseringen ses som en proces, hvor en global elite tiltager sig mere og mere magt på bekostning af verdens fattige eller den nationale identitet.</a:t>
            </a:r>
          </a:p>
        </p:txBody>
      </p:sp>
      <p:grpSp>
        <p:nvGrpSpPr>
          <p:cNvPr id="64" name="Group 63">
            <a:extLst>
              <a:ext uri="{FF2B5EF4-FFF2-40B4-BE49-F238E27FC236}">
                <a16:creationId xmlns:a16="http://schemas.microsoft.com/office/drawing/2014/main" id="{828A5161-06F1-46CF-8AD7-844680A59E1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4601497"/>
            <a:ext cx="1014060" cy="2017580"/>
            <a:chOff x="0" y="4601497"/>
            <a:chExt cx="1014060" cy="2017580"/>
          </a:xfrm>
        </p:grpSpPr>
        <p:sp>
          <p:nvSpPr>
            <p:cNvPr id="65" name="Isosceles Triangle 64">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Rectangle 65">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9" name="Billede 8">
            <a:extLst>
              <a:ext uri="{FF2B5EF4-FFF2-40B4-BE49-F238E27FC236}">
                <a16:creationId xmlns:a16="http://schemas.microsoft.com/office/drawing/2014/main" id="{C525655B-25B3-4EF7-811F-12C9076B9D1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95320" y="2768000"/>
            <a:ext cx="6253212" cy="2391853"/>
          </a:xfrm>
          <a:prstGeom prst="rect">
            <a:avLst/>
          </a:prstGeom>
        </p:spPr>
      </p:pic>
      <p:grpSp>
        <p:nvGrpSpPr>
          <p:cNvPr id="68" name="Group 67">
            <a:extLst>
              <a:ext uri="{FF2B5EF4-FFF2-40B4-BE49-F238E27FC236}">
                <a16:creationId xmlns:a16="http://schemas.microsoft.com/office/drawing/2014/main" id="{5995D10D-E9C9-47DB-AE7E-801FEF38F5C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219290" y="1"/>
            <a:ext cx="972709" cy="1935307"/>
            <a:chOff x="10918968" y="713127"/>
            <a:chExt cx="1273032" cy="2532832"/>
          </a:xfrm>
        </p:grpSpPr>
        <p:sp>
          <p:nvSpPr>
            <p:cNvPr id="69" name="Rectangle 68">
              <a:extLst>
                <a:ext uri="{FF2B5EF4-FFF2-40B4-BE49-F238E27FC236}">
                  <a16:creationId xmlns:a16="http://schemas.microsoft.com/office/drawing/2014/main" id="{CC1A72C6-3DE4-4EC3-9AD5-9E0D40D8CE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Isosceles Triangle 69">
              <a:extLst>
                <a:ext uri="{FF2B5EF4-FFF2-40B4-BE49-F238E27FC236}">
                  <a16:creationId xmlns:a16="http://schemas.microsoft.com/office/drawing/2014/main" id="{0B0DA1F1-C391-4EDF-9FE0-23E86E1377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5" name="Billede 4" descr="Et billede, der indeholder tekst&#10;&#10;Automatisk genereret beskrivelse">
            <a:extLst>
              <a:ext uri="{FF2B5EF4-FFF2-40B4-BE49-F238E27FC236}">
                <a16:creationId xmlns:a16="http://schemas.microsoft.com/office/drawing/2014/main" id="{875B8B62-8644-42FA-9DF4-E91CFC1BA0E1}"/>
              </a:ext>
            </a:extLst>
          </p:cNvPr>
          <p:cNvPicPr>
            <a:picLocks noChangeAspect="1"/>
          </p:cNvPicPr>
          <p:nvPr/>
        </p:nvPicPr>
        <p:blipFill>
          <a:blip r:embed="rId3"/>
          <a:stretch>
            <a:fillRect/>
          </a:stretch>
        </p:blipFill>
        <p:spPr>
          <a:xfrm>
            <a:off x="9832644" y="0"/>
            <a:ext cx="2359356" cy="944962"/>
          </a:xfrm>
          <a:prstGeom prst="rect">
            <a:avLst/>
          </a:prstGeom>
        </p:spPr>
      </p:pic>
    </p:spTree>
    <p:extLst>
      <p:ext uri="{BB962C8B-B14F-4D97-AF65-F5344CB8AC3E}">
        <p14:creationId xmlns:p14="http://schemas.microsoft.com/office/powerpoint/2010/main" val="30355077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 name="Rectangle 61">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el 1">
            <a:extLst>
              <a:ext uri="{FF2B5EF4-FFF2-40B4-BE49-F238E27FC236}">
                <a16:creationId xmlns:a16="http://schemas.microsoft.com/office/drawing/2014/main" id="{17A5495F-CF2F-4925-BCC2-52605ACC1342}"/>
              </a:ext>
            </a:extLst>
          </p:cNvPr>
          <p:cNvSpPr>
            <a:spLocks noGrp="1"/>
          </p:cNvSpPr>
          <p:nvPr>
            <p:ph type="title"/>
          </p:nvPr>
        </p:nvSpPr>
        <p:spPr>
          <a:xfrm>
            <a:off x="643467" y="321734"/>
            <a:ext cx="10905066" cy="1135737"/>
          </a:xfrm>
        </p:spPr>
        <p:txBody>
          <a:bodyPr>
            <a:normAutofit/>
          </a:bodyPr>
          <a:lstStyle/>
          <a:p>
            <a:br>
              <a:rPr lang="da-DK" sz="2500" dirty="0"/>
            </a:br>
            <a:br>
              <a:rPr lang="da-DK" sz="2500" dirty="0"/>
            </a:br>
            <a:r>
              <a:rPr lang="da-DK" sz="2500" dirty="0"/>
              <a:t> </a:t>
            </a:r>
          </a:p>
        </p:txBody>
      </p:sp>
      <p:sp>
        <p:nvSpPr>
          <p:cNvPr id="3" name="Pladsholder til indhold 2">
            <a:extLst>
              <a:ext uri="{FF2B5EF4-FFF2-40B4-BE49-F238E27FC236}">
                <a16:creationId xmlns:a16="http://schemas.microsoft.com/office/drawing/2014/main" id="{AFC06212-37DE-414F-A4DB-6DEF5415CCAE}"/>
              </a:ext>
            </a:extLst>
          </p:cNvPr>
          <p:cNvSpPr>
            <a:spLocks noGrp="1"/>
          </p:cNvSpPr>
          <p:nvPr>
            <p:ph idx="1"/>
          </p:nvPr>
        </p:nvSpPr>
        <p:spPr>
          <a:xfrm>
            <a:off x="643468" y="1782981"/>
            <a:ext cx="4995331" cy="4393982"/>
          </a:xfrm>
        </p:spPr>
        <p:txBody>
          <a:bodyPr>
            <a:normAutofit/>
          </a:bodyPr>
          <a:lstStyle/>
          <a:p>
            <a:r>
              <a:rPr lang="da-DK" sz="2000" dirty="0"/>
              <a:t>Identitetspolitik: </a:t>
            </a:r>
          </a:p>
          <a:p>
            <a:pPr lvl="1"/>
            <a:r>
              <a:rPr lang="da-DK" sz="1600" dirty="0"/>
              <a:t>En politik, der tager udgangspunkt i en bestemt gruppes religion, etnicitet, seksualitet eller nationalitet, og som først og fremmest søger at varetage netop denne gruppes interesser.</a:t>
            </a:r>
          </a:p>
          <a:p>
            <a:pPr lvl="1"/>
            <a:r>
              <a:rPr lang="da-DK" sz="1600" dirty="0"/>
              <a:t>Venstreorienterede udgave af identitetspolitikken er det kampen for forskellige marginaliserede gruppers identitet, der er i centrum.</a:t>
            </a:r>
          </a:p>
          <a:p>
            <a:pPr lvl="1"/>
            <a:r>
              <a:rPr lang="da-DK" sz="1600" dirty="0"/>
              <a:t>Højreorienterede identitetspolitik bliver identitetspolitikken en kamp for en majoritets ret til deres nationale identitet, som de føler er presset af globalisering og indvandring</a:t>
            </a:r>
          </a:p>
          <a:p>
            <a:pPr lvl="1"/>
            <a:r>
              <a:rPr lang="da-DK" sz="1600" dirty="0"/>
              <a:t>Identitetspolitikken, sammen med populisme blive en ond spiral, for når en gruppe vil anerkendes som noget særligt, betyder det samtidig manglende anerkendelse af andre, hvilket kan have alvorlige konsekvenser for et samfunds sammenhængskraft</a:t>
            </a:r>
          </a:p>
        </p:txBody>
      </p:sp>
      <p:grpSp>
        <p:nvGrpSpPr>
          <p:cNvPr id="64" name="Group 63">
            <a:extLst>
              <a:ext uri="{FF2B5EF4-FFF2-40B4-BE49-F238E27FC236}">
                <a16:creationId xmlns:a16="http://schemas.microsoft.com/office/drawing/2014/main" id="{828A5161-06F1-46CF-8AD7-844680A59E1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4601497"/>
            <a:ext cx="1014060" cy="2017580"/>
            <a:chOff x="0" y="4601497"/>
            <a:chExt cx="1014060" cy="2017580"/>
          </a:xfrm>
        </p:grpSpPr>
        <p:sp>
          <p:nvSpPr>
            <p:cNvPr id="65" name="Isosceles Triangle 64">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Rectangle 65">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8" name="Group 67">
            <a:extLst>
              <a:ext uri="{FF2B5EF4-FFF2-40B4-BE49-F238E27FC236}">
                <a16:creationId xmlns:a16="http://schemas.microsoft.com/office/drawing/2014/main" id="{5995D10D-E9C9-47DB-AE7E-801FEF38F5C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219290" y="1"/>
            <a:ext cx="972709" cy="1935307"/>
            <a:chOff x="10918968" y="713127"/>
            <a:chExt cx="1273032" cy="2532832"/>
          </a:xfrm>
        </p:grpSpPr>
        <p:sp>
          <p:nvSpPr>
            <p:cNvPr id="69" name="Rectangle 68">
              <a:extLst>
                <a:ext uri="{FF2B5EF4-FFF2-40B4-BE49-F238E27FC236}">
                  <a16:creationId xmlns:a16="http://schemas.microsoft.com/office/drawing/2014/main" id="{CC1A72C6-3DE4-4EC3-9AD5-9E0D40D8CE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Isosceles Triangle 69">
              <a:extLst>
                <a:ext uri="{FF2B5EF4-FFF2-40B4-BE49-F238E27FC236}">
                  <a16:creationId xmlns:a16="http://schemas.microsoft.com/office/drawing/2014/main" id="{0B0DA1F1-C391-4EDF-9FE0-23E86E1377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5" name="Billede 4" descr="Et billede, der indeholder tekst&#10;&#10;Automatisk genereret beskrivelse">
            <a:extLst>
              <a:ext uri="{FF2B5EF4-FFF2-40B4-BE49-F238E27FC236}">
                <a16:creationId xmlns:a16="http://schemas.microsoft.com/office/drawing/2014/main" id="{875B8B62-8644-42FA-9DF4-E91CFC1BA0E1}"/>
              </a:ext>
            </a:extLst>
          </p:cNvPr>
          <p:cNvPicPr>
            <a:picLocks noChangeAspect="1"/>
          </p:cNvPicPr>
          <p:nvPr/>
        </p:nvPicPr>
        <p:blipFill>
          <a:blip r:embed="rId2">
            <a:alphaModFix amt="42000"/>
          </a:blip>
          <a:stretch>
            <a:fillRect/>
          </a:stretch>
        </p:blipFill>
        <p:spPr>
          <a:xfrm>
            <a:off x="9832644" y="0"/>
            <a:ext cx="2359356" cy="944962"/>
          </a:xfrm>
          <a:prstGeom prst="rect">
            <a:avLst/>
          </a:prstGeom>
        </p:spPr>
      </p:pic>
      <p:sp>
        <p:nvSpPr>
          <p:cNvPr id="22" name="Titel 1">
            <a:extLst>
              <a:ext uri="{FF2B5EF4-FFF2-40B4-BE49-F238E27FC236}">
                <a16:creationId xmlns:a16="http://schemas.microsoft.com/office/drawing/2014/main" id="{63241385-3D49-4843-98F4-E3A94E4D4513}"/>
              </a:ext>
            </a:extLst>
          </p:cNvPr>
          <p:cNvSpPr txBox="1">
            <a:spLocks/>
          </p:cNvSpPr>
          <p:nvPr/>
        </p:nvSpPr>
        <p:spPr>
          <a:xfrm>
            <a:off x="795867" y="474134"/>
            <a:ext cx="10905066" cy="113573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a-DK" sz="3600" dirty="0"/>
              <a:t>Identitetspolitik </a:t>
            </a:r>
          </a:p>
        </p:txBody>
      </p:sp>
      <p:pic>
        <p:nvPicPr>
          <p:cNvPr id="8" name="Billede 7">
            <a:extLst>
              <a:ext uri="{FF2B5EF4-FFF2-40B4-BE49-F238E27FC236}">
                <a16:creationId xmlns:a16="http://schemas.microsoft.com/office/drawing/2014/main" id="{2098AF2F-1F6E-4C07-A05D-B5E6C12B6626}"/>
              </a:ext>
            </a:extLst>
          </p:cNvPr>
          <p:cNvPicPr>
            <a:picLocks noChangeAspect="1"/>
          </p:cNvPicPr>
          <p:nvPr/>
        </p:nvPicPr>
        <p:blipFill>
          <a:blip r:embed="rId3"/>
          <a:stretch>
            <a:fillRect/>
          </a:stretch>
        </p:blipFill>
        <p:spPr>
          <a:xfrm>
            <a:off x="6480805" y="2863058"/>
            <a:ext cx="5349043" cy="1738439"/>
          </a:xfrm>
          <a:prstGeom prst="rect">
            <a:avLst/>
          </a:prstGeom>
        </p:spPr>
      </p:pic>
    </p:spTree>
    <p:extLst>
      <p:ext uri="{BB962C8B-B14F-4D97-AF65-F5344CB8AC3E}">
        <p14:creationId xmlns:p14="http://schemas.microsoft.com/office/powerpoint/2010/main" val="19966391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el 1">
            <a:extLst>
              <a:ext uri="{FF2B5EF4-FFF2-40B4-BE49-F238E27FC236}">
                <a16:creationId xmlns:a16="http://schemas.microsoft.com/office/drawing/2014/main" id="{7289CECF-A055-45E5-883E-D5ACDCC832FE}"/>
              </a:ext>
            </a:extLst>
          </p:cNvPr>
          <p:cNvSpPr>
            <a:spLocks noGrp="1"/>
          </p:cNvSpPr>
          <p:nvPr>
            <p:ph type="title"/>
          </p:nvPr>
        </p:nvSpPr>
        <p:spPr>
          <a:xfrm>
            <a:off x="643467" y="321734"/>
            <a:ext cx="10905066" cy="1135737"/>
          </a:xfrm>
        </p:spPr>
        <p:txBody>
          <a:bodyPr>
            <a:normAutofit/>
          </a:bodyPr>
          <a:lstStyle/>
          <a:p>
            <a:r>
              <a:rPr lang="da-DK" sz="3600" dirty="0"/>
              <a:t>Undersøgelses- og diskussionsopgave</a:t>
            </a:r>
          </a:p>
        </p:txBody>
      </p:sp>
      <p:grpSp>
        <p:nvGrpSpPr>
          <p:cNvPr id="11" name="Group 10">
            <a:extLst>
              <a:ext uri="{FF2B5EF4-FFF2-40B4-BE49-F238E27FC236}">
                <a16:creationId xmlns:a16="http://schemas.microsoft.com/office/drawing/2014/main" id="{828A5161-06F1-46CF-8AD7-844680A59E1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4601497"/>
            <a:ext cx="1014060" cy="2017580"/>
            <a:chOff x="0" y="4601497"/>
            <a:chExt cx="1014060" cy="2017580"/>
          </a:xfrm>
        </p:grpSpPr>
        <p:sp>
          <p:nvSpPr>
            <p:cNvPr id="12" name="Isosceles Triangle 11">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4" name="Pladsholder til indhold 7" descr="Et billede, der indeholder tekst, clipart&#10;&#10;Automatisk genereret beskrivelse">
            <a:extLst>
              <a:ext uri="{FF2B5EF4-FFF2-40B4-BE49-F238E27FC236}">
                <a16:creationId xmlns:a16="http://schemas.microsoft.com/office/drawing/2014/main" id="{B3A5A486-A0BF-44BB-B367-3EBD9D60281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84080" y="-1"/>
            <a:ext cx="2485812" cy="994324"/>
          </a:xfrm>
          <a:prstGeom prst="rect">
            <a:avLst/>
          </a:prstGeom>
        </p:spPr>
      </p:pic>
      <p:grpSp>
        <p:nvGrpSpPr>
          <p:cNvPr id="15" name="Group 14">
            <a:extLst>
              <a:ext uri="{FF2B5EF4-FFF2-40B4-BE49-F238E27FC236}">
                <a16:creationId xmlns:a16="http://schemas.microsoft.com/office/drawing/2014/main" id="{5995D10D-E9C9-47DB-AE7E-801FEF38F5C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219290" y="1"/>
            <a:ext cx="972709" cy="1935307"/>
            <a:chOff x="10918968" y="713127"/>
            <a:chExt cx="1273032" cy="2532832"/>
          </a:xfrm>
        </p:grpSpPr>
        <p:sp>
          <p:nvSpPr>
            <p:cNvPr id="16" name="Rectangle 15">
              <a:extLst>
                <a:ext uri="{FF2B5EF4-FFF2-40B4-BE49-F238E27FC236}">
                  <a16:creationId xmlns:a16="http://schemas.microsoft.com/office/drawing/2014/main" id="{CC1A72C6-3DE4-4EC3-9AD5-9E0D40D8CE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Isosceles Triangle 16">
              <a:extLst>
                <a:ext uri="{FF2B5EF4-FFF2-40B4-BE49-F238E27FC236}">
                  <a16:creationId xmlns:a16="http://schemas.microsoft.com/office/drawing/2014/main" id="{0B0DA1F1-C391-4EDF-9FE0-23E86E1377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0" name="Pladsholder til indhold 9">
            <a:extLst>
              <a:ext uri="{FF2B5EF4-FFF2-40B4-BE49-F238E27FC236}">
                <a16:creationId xmlns:a16="http://schemas.microsoft.com/office/drawing/2014/main" id="{2FD3CC1D-A2A5-4CC9-A9C9-BF3A1E5A8E98}"/>
              </a:ext>
            </a:extLst>
          </p:cNvPr>
          <p:cNvSpPr>
            <a:spLocks noGrp="1"/>
          </p:cNvSpPr>
          <p:nvPr>
            <p:ph idx="1"/>
          </p:nvPr>
        </p:nvSpPr>
        <p:spPr/>
        <p:txBody>
          <a:bodyPr>
            <a:normAutofit fontScale="92500" lnSpcReduction="20000"/>
          </a:bodyPr>
          <a:lstStyle/>
          <a:p>
            <a:pPr marL="0" indent="0">
              <a:buNone/>
            </a:pPr>
            <a:r>
              <a:rPr lang="da-DK" dirty="0"/>
              <a:t>Læs artiklen </a:t>
            </a:r>
            <a:r>
              <a:rPr lang="da-DK" i="1" dirty="0">
                <a:hlinkClick r:id="rId3"/>
              </a:rPr>
              <a:t>Hvad er identitetspolitik egentlig? Måske kan bondekultur, borgerrettighedskampe og </a:t>
            </a:r>
            <a:r>
              <a:rPr lang="da-DK" i="1" dirty="0" err="1">
                <a:hlinkClick r:id="rId3"/>
              </a:rPr>
              <a:t>Mumidalen</a:t>
            </a:r>
            <a:r>
              <a:rPr lang="da-DK" i="1" dirty="0">
                <a:hlinkClick r:id="rId3"/>
              </a:rPr>
              <a:t> gøre os klogere</a:t>
            </a:r>
            <a:r>
              <a:rPr lang="da-DK" dirty="0"/>
              <a:t> </a:t>
            </a:r>
          </a:p>
          <a:p>
            <a:pPr marL="0" indent="0">
              <a:buNone/>
            </a:pPr>
            <a:endParaRPr lang="da-DK" dirty="0"/>
          </a:p>
          <a:p>
            <a:pPr marL="0" indent="0">
              <a:buNone/>
            </a:pPr>
            <a:r>
              <a:rPr lang="da-DK" dirty="0"/>
              <a:t>Parvis: </a:t>
            </a:r>
          </a:p>
          <a:p>
            <a:pPr marL="514350" indent="-514350">
              <a:buAutoNum type="arabicParenR"/>
            </a:pPr>
            <a:r>
              <a:rPr lang="da-DK" dirty="0"/>
              <a:t>Hvad er kendetegnende for den identitetspolitiske ordbog? Hvilke temaer tages op i ordbogen? </a:t>
            </a:r>
          </a:p>
          <a:p>
            <a:pPr marL="514350" indent="-514350">
              <a:buAutoNum type="arabicParenR"/>
            </a:pPr>
            <a:r>
              <a:rPr lang="da-DK" dirty="0"/>
              <a:t>Hvordan kan identitetspolitikken, ifølge artiklen, true samfundets sammenhængskraft? </a:t>
            </a:r>
          </a:p>
          <a:p>
            <a:pPr marL="514350" indent="-514350">
              <a:buAutoNum type="arabicParenR"/>
            </a:pPr>
            <a:r>
              <a:rPr lang="da-DK" dirty="0"/>
              <a:t>Hvordan er politik bundet op på et spørgsmål om identitet? </a:t>
            </a:r>
          </a:p>
          <a:p>
            <a:pPr marL="514350" indent="-514350">
              <a:buAutoNum type="arabicParenR"/>
            </a:pPr>
            <a:r>
              <a:rPr lang="da-DK" dirty="0"/>
              <a:t>Hvordan kan vi anskue identitetspolitikken som noget positivt? </a:t>
            </a:r>
          </a:p>
          <a:p>
            <a:pPr marL="514350" indent="-514350">
              <a:buAutoNum type="arabicParenR"/>
            </a:pPr>
            <a:r>
              <a:rPr lang="da-DK" dirty="0"/>
              <a:t>Hvad synes du/I? Er identitetspolitikken en positiv eller negativ tendens?</a:t>
            </a:r>
          </a:p>
        </p:txBody>
      </p:sp>
    </p:spTree>
    <p:extLst>
      <p:ext uri="{BB962C8B-B14F-4D97-AF65-F5344CB8AC3E}">
        <p14:creationId xmlns:p14="http://schemas.microsoft.com/office/powerpoint/2010/main" val="14174320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el 1">
            <a:extLst>
              <a:ext uri="{FF2B5EF4-FFF2-40B4-BE49-F238E27FC236}">
                <a16:creationId xmlns:a16="http://schemas.microsoft.com/office/drawing/2014/main" id="{FC5908AD-5BC9-4F3E-AE55-B380BDB987BB}"/>
              </a:ext>
            </a:extLst>
          </p:cNvPr>
          <p:cNvSpPr>
            <a:spLocks noGrp="1"/>
          </p:cNvSpPr>
          <p:nvPr>
            <p:ph type="title"/>
          </p:nvPr>
        </p:nvSpPr>
        <p:spPr>
          <a:xfrm>
            <a:off x="643467" y="321734"/>
            <a:ext cx="10905066" cy="1135737"/>
          </a:xfrm>
        </p:spPr>
        <p:txBody>
          <a:bodyPr>
            <a:normAutofit/>
          </a:bodyPr>
          <a:lstStyle/>
          <a:p>
            <a:r>
              <a:rPr lang="da-DK" sz="3600"/>
              <a:t>Læringsmål – kan du det?</a:t>
            </a:r>
          </a:p>
        </p:txBody>
      </p:sp>
      <p:graphicFrame>
        <p:nvGraphicFramePr>
          <p:cNvPr id="5" name="Tabel 5">
            <a:extLst>
              <a:ext uri="{FF2B5EF4-FFF2-40B4-BE49-F238E27FC236}">
                <a16:creationId xmlns:a16="http://schemas.microsoft.com/office/drawing/2014/main" id="{2F1DAE66-90C3-4C80-AC46-AA4D1A285E16}"/>
              </a:ext>
            </a:extLst>
          </p:cNvPr>
          <p:cNvGraphicFramePr>
            <a:graphicFrameLocks noGrp="1"/>
          </p:cNvGraphicFramePr>
          <p:nvPr>
            <p:ph idx="1"/>
            <p:extLst>
              <p:ext uri="{D42A27DB-BD31-4B8C-83A1-F6EECF244321}">
                <p14:modId xmlns:p14="http://schemas.microsoft.com/office/powerpoint/2010/main" val="2929344965"/>
              </p:ext>
            </p:extLst>
          </p:nvPr>
        </p:nvGraphicFramePr>
        <p:xfrm>
          <a:off x="838200" y="1825625"/>
          <a:ext cx="10515600" cy="2108200"/>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3573782727"/>
                    </a:ext>
                  </a:extLst>
                </a:gridCol>
                <a:gridCol w="5257800">
                  <a:extLst>
                    <a:ext uri="{9D8B030D-6E8A-4147-A177-3AD203B41FA5}">
                      <a16:colId xmlns:a16="http://schemas.microsoft.com/office/drawing/2014/main" val="1985757485"/>
                    </a:ext>
                  </a:extLst>
                </a:gridCol>
              </a:tblGrid>
              <a:tr h="370840">
                <a:tc>
                  <a:txBody>
                    <a:bodyPr/>
                    <a:lstStyle/>
                    <a:p>
                      <a:r>
                        <a:rPr lang="da-DK" dirty="0"/>
                        <a:t>Læringsmål:</a:t>
                      </a:r>
                    </a:p>
                  </a:txBody>
                  <a:tcPr/>
                </a:tc>
                <a:tc>
                  <a:txBody>
                    <a:bodyPr/>
                    <a:lstStyle/>
                    <a:p>
                      <a:r>
                        <a:rPr lang="da-DK" dirty="0"/>
                        <a:t>Dine noter: </a:t>
                      </a:r>
                    </a:p>
                  </a:txBody>
                  <a:tcPr/>
                </a:tc>
                <a:extLst>
                  <a:ext uri="{0D108BD9-81ED-4DB2-BD59-A6C34878D82A}">
                    <a16:rowId xmlns:a16="http://schemas.microsoft.com/office/drawing/2014/main" val="1563034702"/>
                  </a:ext>
                </a:extLst>
              </a:tr>
              <a:tr h="370840">
                <a:tc>
                  <a:txBody>
                    <a:bodyPr/>
                    <a:lstStyle/>
                    <a:p>
                      <a:pPr marL="457200" indent="-457200">
                        <a:buFont typeface="Arial" panose="020B0604020202020204" pitchFamily="34" charset="0"/>
                        <a:buChar char="•"/>
                      </a:pPr>
                      <a:r>
                        <a:rPr lang="da-DK" sz="1800" b="0" dirty="0"/>
                        <a:t>Redegør for hvad populisme er.</a:t>
                      </a:r>
                    </a:p>
                    <a:p>
                      <a:pPr marL="457200" indent="-457200">
                        <a:buFont typeface="Arial" panose="020B0604020202020204" pitchFamily="34" charset="0"/>
                        <a:buChar char="•"/>
                      </a:pPr>
                      <a:r>
                        <a:rPr lang="da-DK" sz="1800" b="0" dirty="0"/>
                        <a:t>Redegøre for hvad identitetspolitik er. </a:t>
                      </a:r>
                    </a:p>
                    <a:p>
                      <a:pPr marL="457200" indent="-457200">
                        <a:buFont typeface="Arial" panose="020B0604020202020204" pitchFamily="34" charset="0"/>
                        <a:buChar char="•"/>
                      </a:pPr>
                      <a:r>
                        <a:rPr lang="da-DK" sz="1800" b="0" dirty="0"/>
                        <a:t>Forstå både negative og positive elementer ved identitetspolitikken</a:t>
                      </a:r>
                    </a:p>
                    <a:p>
                      <a:pPr marL="457200" indent="-457200">
                        <a:buFont typeface="Arial" panose="020B0604020202020204" pitchFamily="34" charset="0"/>
                        <a:buChar char="•"/>
                      </a:pPr>
                      <a:r>
                        <a:rPr lang="da-DK" sz="1800" b="0" dirty="0"/>
                        <a:t>Indgå i en åben diskussion med andre.</a:t>
                      </a:r>
                    </a:p>
                    <a:p>
                      <a:pPr marL="285750" indent="-285750">
                        <a:buFontTx/>
                        <a:buChar char="-"/>
                      </a:pPr>
                      <a:endParaRPr lang="da-DK" dirty="0"/>
                    </a:p>
                  </a:txBody>
                  <a:tcPr/>
                </a:tc>
                <a:tc>
                  <a:txBody>
                    <a:bodyPr/>
                    <a:lstStyle/>
                    <a:p>
                      <a:endParaRPr lang="da-DK" dirty="0"/>
                    </a:p>
                  </a:txBody>
                  <a:tcPr/>
                </a:tc>
                <a:extLst>
                  <a:ext uri="{0D108BD9-81ED-4DB2-BD59-A6C34878D82A}">
                    <a16:rowId xmlns:a16="http://schemas.microsoft.com/office/drawing/2014/main" val="81396569"/>
                  </a:ext>
                </a:extLst>
              </a:tr>
            </a:tbl>
          </a:graphicData>
        </a:graphic>
      </p:graphicFrame>
      <p:grpSp>
        <p:nvGrpSpPr>
          <p:cNvPr id="11" name="Group 10">
            <a:extLst>
              <a:ext uri="{FF2B5EF4-FFF2-40B4-BE49-F238E27FC236}">
                <a16:creationId xmlns:a16="http://schemas.microsoft.com/office/drawing/2014/main" id="{828A5161-06F1-46CF-8AD7-844680A59E1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4601497"/>
            <a:ext cx="1014060" cy="2017580"/>
            <a:chOff x="0" y="4601497"/>
            <a:chExt cx="1014060" cy="2017580"/>
          </a:xfrm>
        </p:grpSpPr>
        <p:sp>
          <p:nvSpPr>
            <p:cNvPr id="12" name="Isosceles Triangle 11">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4" name="Pladsholder til indhold 7" descr="Et billede, der indeholder tekst, clipart&#10;&#10;Automatisk genereret beskrivelse">
            <a:extLst>
              <a:ext uri="{FF2B5EF4-FFF2-40B4-BE49-F238E27FC236}">
                <a16:creationId xmlns:a16="http://schemas.microsoft.com/office/drawing/2014/main" id="{B1C20693-EBC3-44F8-8B28-A5B7F7EE23B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95392" y="-23543"/>
            <a:ext cx="3284659" cy="1313863"/>
          </a:xfrm>
          <a:prstGeom prst="rect">
            <a:avLst/>
          </a:prstGeom>
        </p:spPr>
      </p:pic>
      <p:grpSp>
        <p:nvGrpSpPr>
          <p:cNvPr id="15" name="Group 14">
            <a:extLst>
              <a:ext uri="{FF2B5EF4-FFF2-40B4-BE49-F238E27FC236}">
                <a16:creationId xmlns:a16="http://schemas.microsoft.com/office/drawing/2014/main" id="{5995D10D-E9C9-47DB-AE7E-801FEF38F5C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219290" y="1"/>
            <a:ext cx="972709" cy="1935307"/>
            <a:chOff x="10918968" y="713127"/>
            <a:chExt cx="1273032" cy="2532832"/>
          </a:xfrm>
        </p:grpSpPr>
        <p:sp>
          <p:nvSpPr>
            <p:cNvPr id="16" name="Rectangle 15">
              <a:extLst>
                <a:ext uri="{FF2B5EF4-FFF2-40B4-BE49-F238E27FC236}">
                  <a16:creationId xmlns:a16="http://schemas.microsoft.com/office/drawing/2014/main" id="{CC1A72C6-3DE4-4EC3-9AD5-9E0D40D8CE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Isosceles Triangle 16">
              <a:extLst>
                <a:ext uri="{FF2B5EF4-FFF2-40B4-BE49-F238E27FC236}">
                  <a16:creationId xmlns:a16="http://schemas.microsoft.com/office/drawing/2014/main" id="{0B0DA1F1-C391-4EDF-9FE0-23E86E1377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610526221"/>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1096</TotalTime>
  <Words>379</Words>
  <Application>Microsoft Office PowerPoint</Application>
  <PresentationFormat>Widescreen</PresentationFormat>
  <Paragraphs>44</Paragraphs>
  <Slides>5</Slides>
  <Notes>0</Notes>
  <HiddenSlides>0</HiddenSlides>
  <MMClips>0</MMClips>
  <ScaleCrop>false</ScaleCrop>
  <HeadingPairs>
    <vt:vector size="6" baseType="variant">
      <vt:variant>
        <vt:lpstr>Benyttede skrifttyper</vt:lpstr>
      </vt:variant>
      <vt:variant>
        <vt:i4>3</vt:i4>
      </vt:variant>
      <vt:variant>
        <vt:lpstr>Tema</vt:lpstr>
      </vt:variant>
      <vt:variant>
        <vt:i4>1</vt:i4>
      </vt:variant>
      <vt:variant>
        <vt:lpstr>Slidetitler</vt:lpstr>
      </vt:variant>
      <vt:variant>
        <vt:i4>5</vt:i4>
      </vt:variant>
    </vt:vector>
  </HeadingPairs>
  <TitlesOfParts>
    <vt:vector size="9" baseType="lpstr">
      <vt:lpstr>Arial</vt:lpstr>
      <vt:lpstr>Calibri</vt:lpstr>
      <vt:lpstr>Calibri Light</vt:lpstr>
      <vt:lpstr>Office-tema</vt:lpstr>
      <vt:lpstr>Kapitel 5: Andre politiske strømninger: Populisme og identitetspolitik</vt:lpstr>
      <vt:lpstr>Populisme </vt:lpstr>
      <vt:lpstr>   </vt:lpstr>
      <vt:lpstr>Undersøgelses- og diskussionsopgave</vt:lpstr>
      <vt:lpstr>Læringsmål – kan du det?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Kapitel XX</dc:title>
  <dc:creator>Jesper Hjarsbæk</dc:creator>
  <cp:lastModifiedBy>Jesper Hjarsbæk Rasmussen</cp:lastModifiedBy>
  <cp:revision>26</cp:revision>
  <dcterms:created xsi:type="dcterms:W3CDTF">2021-10-11T07:32:15Z</dcterms:created>
  <dcterms:modified xsi:type="dcterms:W3CDTF">2021-10-17T16:34:03Z</dcterms:modified>
</cp:coreProperties>
</file>