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08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5A029-3BC3-410A-AA4B-FF27D5C63BBE}" v="290" dt="2022-01-13T13:47:08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03" d="100"/>
          <a:sy n="103" d="100"/>
        </p:scale>
        <p:origin x="13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fo " userId="a6fdb66e-740b-4083-9a97-ee017fa00d16" providerId="ADAL" clId="{267AB8FA-8131-4345-BD11-E8C7F4322A60}"/>
    <pc:docChg chg="delSld">
      <pc:chgData name="Info " userId="a6fdb66e-740b-4083-9a97-ee017fa00d16" providerId="ADAL" clId="{267AB8FA-8131-4345-BD11-E8C7F4322A60}" dt="2022-01-14T09:27:51.674" v="18" actId="47"/>
      <pc:docMkLst>
        <pc:docMk/>
      </pc:docMkLst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73500117" sldId="257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1848866889" sldId="258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3078044419" sldId="259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602049308" sldId="260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1837158112" sldId="261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3172989527" sldId="262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1876937309" sldId="263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3218642129" sldId="264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3486435062" sldId="265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1579893097" sldId="266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1369985050" sldId="267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3077864348" sldId="268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2679996538" sldId="269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1303288175" sldId="270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1497428054" sldId="271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3999535146" sldId="272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420141008" sldId="273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3708660715" sldId="274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3534155239" sldId="275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2943716526" sldId="276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1988295566" sldId="277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455015324" sldId="278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2315046866" sldId="279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1819825940" sldId="280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1640680359" sldId="281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3546894795" sldId="282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494977144" sldId="283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1597691646" sldId="284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2107722533" sldId="285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3448520062" sldId="286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4109987067" sldId="287"/>
        </pc:sldMkLst>
      </pc:sldChg>
      <pc:sldChg chg="del">
        <pc:chgData name="Info " userId="a6fdb66e-740b-4083-9a97-ee017fa00d16" providerId="ADAL" clId="{267AB8FA-8131-4345-BD11-E8C7F4322A60}" dt="2022-01-14T08:58:24.093" v="2" actId="47"/>
        <pc:sldMkLst>
          <pc:docMk/>
          <pc:sldMk cId="1722531592" sldId="288"/>
        </pc:sldMkLst>
      </pc:sldChg>
      <pc:sldChg chg="del">
        <pc:chgData name="Info " userId="a6fdb66e-740b-4083-9a97-ee017fa00d16" providerId="ADAL" clId="{267AB8FA-8131-4345-BD11-E8C7F4322A60}" dt="2022-01-14T08:58:24.093" v="2" actId="47"/>
        <pc:sldMkLst>
          <pc:docMk/>
          <pc:sldMk cId="1472394886" sldId="289"/>
        </pc:sldMkLst>
      </pc:sldChg>
      <pc:sldChg chg="del">
        <pc:chgData name="Info " userId="a6fdb66e-740b-4083-9a97-ee017fa00d16" providerId="ADAL" clId="{267AB8FA-8131-4345-BD11-E8C7F4322A60}" dt="2022-01-14T08:58:24.093" v="2" actId="47"/>
        <pc:sldMkLst>
          <pc:docMk/>
          <pc:sldMk cId="278338800" sldId="290"/>
        </pc:sldMkLst>
      </pc:sldChg>
      <pc:sldChg chg="del">
        <pc:chgData name="Info " userId="a6fdb66e-740b-4083-9a97-ee017fa00d16" providerId="ADAL" clId="{267AB8FA-8131-4345-BD11-E8C7F4322A60}" dt="2022-01-14T08:58:24.093" v="2" actId="47"/>
        <pc:sldMkLst>
          <pc:docMk/>
          <pc:sldMk cId="179628442" sldId="291"/>
        </pc:sldMkLst>
      </pc:sldChg>
      <pc:sldChg chg="del">
        <pc:chgData name="Info " userId="a6fdb66e-740b-4083-9a97-ee017fa00d16" providerId="ADAL" clId="{267AB8FA-8131-4345-BD11-E8C7F4322A60}" dt="2022-01-14T08:58:24.093" v="2" actId="47"/>
        <pc:sldMkLst>
          <pc:docMk/>
          <pc:sldMk cId="3755474154" sldId="292"/>
        </pc:sldMkLst>
      </pc:sldChg>
      <pc:sldChg chg="del">
        <pc:chgData name="Info " userId="a6fdb66e-740b-4083-9a97-ee017fa00d16" providerId="ADAL" clId="{267AB8FA-8131-4345-BD11-E8C7F4322A60}" dt="2022-01-14T08:58:24.093" v="2" actId="47"/>
        <pc:sldMkLst>
          <pc:docMk/>
          <pc:sldMk cId="702062686" sldId="293"/>
        </pc:sldMkLst>
      </pc:sldChg>
      <pc:sldChg chg="del">
        <pc:chgData name="Info " userId="a6fdb66e-740b-4083-9a97-ee017fa00d16" providerId="ADAL" clId="{267AB8FA-8131-4345-BD11-E8C7F4322A60}" dt="2022-01-14T08:58:24.093" v="2" actId="47"/>
        <pc:sldMkLst>
          <pc:docMk/>
          <pc:sldMk cId="2377266857" sldId="294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785949373" sldId="295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2314059294" sldId="296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2712447723" sldId="297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520732919" sldId="298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3927618256" sldId="299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2200367542" sldId="300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1000981810" sldId="301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2621154938" sldId="302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1889782310" sldId="303"/>
        </pc:sldMkLst>
      </pc:sldChg>
      <pc:sldChg chg="del">
        <pc:chgData name="Info " userId="a6fdb66e-740b-4083-9a97-ee017fa00d16" providerId="ADAL" clId="{267AB8FA-8131-4345-BD11-E8C7F4322A60}" dt="2022-01-14T08:58:32.045" v="3" actId="47"/>
        <pc:sldMkLst>
          <pc:docMk/>
          <pc:sldMk cId="3150407602" sldId="304"/>
        </pc:sldMkLst>
      </pc:sldChg>
      <pc:sldChg chg="del">
        <pc:chgData name="Info " userId="a6fdb66e-740b-4083-9a97-ee017fa00d16" providerId="ADAL" clId="{267AB8FA-8131-4345-BD11-E8C7F4322A60}" dt="2022-01-14T08:58:34.257" v="4" actId="47"/>
        <pc:sldMkLst>
          <pc:docMk/>
          <pc:sldMk cId="3443918599" sldId="305"/>
        </pc:sldMkLst>
      </pc:sldChg>
      <pc:sldChg chg="del">
        <pc:chgData name="Info " userId="a6fdb66e-740b-4083-9a97-ee017fa00d16" providerId="ADAL" clId="{267AB8FA-8131-4345-BD11-E8C7F4322A60}" dt="2022-01-14T09:27:51.674" v="18" actId="47"/>
        <pc:sldMkLst>
          <pc:docMk/>
          <pc:sldMk cId="1611375888" sldId="306"/>
        </pc:sldMkLst>
      </pc:sldChg>
      <pc:sldChg chg="del">
        <pc:chgData name="Info " userId="a6fdb66e-740b-4083-9a97-ee017fa00d16" providerId="ADAL" clId="{267AB8FA-8131-4345-BD11-E8C7F4322A60}" dt="2022-01-14T08:59:44.512" v="17" actId="47"/>
        <pc:sldMkLst>
          <pc:docMk/>
          <pc:sldMk cId="195662900" sldId="319"/>
        </pc:sldMkLst>
      </pc:sldChg>
      <pc:sldChg chg="del">
        <pc:chgData name="Info " userId="a6fdb66e-740b-4083-9a97-ee017fa00d16" providerId="ADAL" clId="{267AB8FA-8131-4345-BD11-E8C7F4322A60}" dt="2022-01-14T08:59:44.512" v="17" actId="47"/>
        <pc:sldMkLst>
          <pc:docMk/>
          <pc:sldMk cId="2812893471" sldId="320"/>
        </pc:sldMkLst>
      </pc:sldChg>
      <pc:sldChg chg="del">
        <pc:chgData name="Info " userId="a6fdb66e-740b-4083-9a97-ee017fa00d16" providerId="ADAL" clId="{267AB8FA-8131-4345-BD11-E8C7F4322A60}" dt="2022-01-14T08:59:44.512" v="17" actId="47"/>
        <pc:sldMkLst>
          <pc:docMk/>
          <pc:sldMk cId="1986155605" sldId="321"/>
        </pc:sldMkLst>
      </pc:sldChg>
      <pc:sldChg chg="del">
        <pc:chgData name="Info " userId="a6fdb66e-740b-4083-9a97-ee017fa00d16" providerId="ADAL" clId="{267AB8FA-8131-4345-BD11-E8C7F4322A60}" dt="2022-01-14T08:59:41.880" v="16" actId="47"/>
        <pc:sldMkLst>
          <pc:docMk/>
          <pc:sldMk cId="3164611487" sldId="322"/>
        </pc:sldMkLst>
      </pc:sldChg>
      <pc:sldChg chg="del">
        <pc:chgData name="Info " userId="a6fdb66e-740b-4083-9a97-ee017fa00d16" providerId="ADAL" clId="{267AB8FA-8131-4345-BD11-E8C7F4322A60}" dt="2022-01-14T08:59:41.880" v="16" actId="47"/>
        <pc:sldMkLst>
          <pc:docMk/>
          <pc:sldMk cId="3627204012" sldId="323"/>
        </pc:sldMkLst>
      </pc:sldChg>
      <pc:sldChg chg="del">
        <pc:chgData name="Info " userId="a6fdb66e-740b-4083-9a97-ee017fa00d16" providerId="ADAL" clId="{267AB8FA-8131-4345-BD11-E8C7F4322A60}" dt="2022-01-14T08:59:41.880" v="16" actId="47"/>
        <pc:sldMkLst>
          <pc:docMk/>
          <pc:sldMk cId="4162455401" sldId="324"/>
        </pc:sldMkLst>
      </pc:sldChg>
      <pc:sldChg chg="del">
        <pc:chgData name="Info " userId="a6fdb66e-740b-4083-9a97-ee017fa00d16" providerId="ADAL" clId="{267AB8FA-8131-4345-BD11-E8C7F4322A60}" dt="2022-01-14T08:59:41.880" v="16" actId="47"/>
        <pc:sldMkLst>
          <pc:docMk/>
          <pc:sldMk cId="136798681" sldId="325"/>
        </pc:sldMkLst>
      </pc:sldChg>
      <pc:sldChg chg="del">
        <pc:chgData name="Info " userId="a6fdb66e-740b-4083-9a97-ee017fa00d16" providerId="ADAL" clId="{267AB8FA-8131-4345-BD11-E8C7F4322A60}" dt="2022-01-14T08:59:41.880" v="16" actId="47"/>
        <pc:sldMkLst>
          <pc:docMk/>
          <pc:sldMk cId="1303913024" sldId="326"/>
        </pc:sldMkLst>
      </pc:sldChg>
      <pc:sldChg chg="del">
        <pc:chgData name="Info " userId="a6fdb66e-740b-4083-9a97-ee017fa00d16" providerId="ADAL" clId="{267AB8FA-8131-4345-BD11-E8C7F4322A60}" dt="2022-01-14T08:59:41.880" v="16" actId="47"/>
        <pc:sldMkLst>
          <pc:docMk/>
          <pc:sldMk cId="3470212493" sldId="327"/>
        </pc:sldMkLst>
      </pc:sldChg>
      <pc:sldChg chg="del">
        <pc:chgData name="Info " userId="a6fdb66e-740b-4083-9a97-ee017fa00d16" providerId="ADAL" clId="{267AB8FA-8131-4345-BD11-E8C7F4322A60}" dt="2022-01-14T08:59:41.880" v="16" actId="47"/>
        <pc:sldMkLst>
          <pc:docMk/>
          <pc:sldMk cId="2430223016" sldId="328"/>
        </pc:sldMkLst>
      </pc:sldChg>
      <pc:sldChg chg="del">
        <pc:chgData name="Info " userId="a6fdb66e-740b-4083-9a97-ee017fa00d16" providerId="ADAL" clId="{267AB8FA-8131-4345-BD11-E8C7F4322A60}" dt="2022-01-14T08:59:37.985" v="15" actId="47"/>
        <pc:sldMkLst>
          <pc:docMk/>
          <pc:sldMk cId="2833780527" sldId="329"/>
        </pc:sldMkLst>
      </pc:sldChg>
      <pc:sldChg chg="del">
        <pc:chgData name="Info " userId="a6fdb66e-740b-4083-9a97-ee017fa00d16" providerId="ADAL" clId="{267AB8FA-8131-4345-BD11-E8C7F4322A60}" dt="2022-01-14T08:59:37.985" v="15" actId="47"/>
        <pc:sldMkLst>
          <pc:docMk/>
          <pc:sldMk cId="682220834" sldId="330"/>
        </pc:sldMkLst>
      </pc:sldChg>
      <pc:sldChg chg="del">
        <pc:chgData name="Info " userId="a6fdb66e-740b-4083-9a97-ee017fa00d16" providerId="ADAL" clId="{267AB8FA-8131-4345-BD11-E8C7F4322A60}" dt="2022-01-14T08:59:37.985" v="15" actId="47"/>
        <pc:sldMkLst>
          <pc:docMk/>
          <pc:sldMk cId="1690272382" sldId="331"/>
        </pc:sldMkLst>
      </pc:sldChg>
      <pc:sldChg chg="del">
        <pc:chgData name="Info " userId="a6fdb66e-740b-4083-9a97-ee017fa00d16" providerId="ADAL" clId="{267AB8FA-8131-4345-BD11-E8C7F4322A60}" dt="2022-01-14T08:59:37.985" v="15" actId="47"/>
        <pc:sldMkLst>
          <pc:docMk/>
          <pc:sldMk cId="3864163647" sldId="332"/>
        </pc:sldMkLst>
      </pc:sldChg>
      <pc:sldChg chg="del">
        <pc:chgData name="Info " userId="a6fdb66e-740b-4083-9a97-ee017fa00d16" providerId="ADAL" clId="{267AB8FA-8131-4345-BD11-E8C7F4322A60}" dt="2022-01-14T08:59:37.985" v="15" actId="47"/>
        <pc:sldMkLst>
          <pc:docMk/>
          <pc:sldMk cId="2017457497" sldId="333"/>
        </pc:sldMkLst>
      </pc:sldChg>
      <pc:sldChg chg="del">
        <pc:chgData name="Info " userId="a6fdb66e-740b-4083-9a97-ee017fa00d16" providerId="ADAL" clId="{267AB8FA-8131-4345-BD11-E8C7F4322A60}" dt="2022-01-14T08:59:37.985" v="15" actId="47"/>
        <pc:sldMkLst>
          <pc:docMk/>
          <pc:sldMk cId="2114868176" sldId="334"/>
        </pc:sldMkLst>
      </pc:sldChg>
      <pc:sldChg chg="del">
        <pc:chgData name="Info " userId="a6fdb66e-740b-4083-9a97-ee017fa00d16" providerId="ADAL" clId="{267AB8FA-8131-4345-BD11-E8C7F4322A60}" dt="2022-01-14T08:59:37.985" v="15" actId="47"/>
        <pc:sldMkLst>
          <pc:docMk/>
          <pc:sldMk cId="1919874137" sldId="335"/>
        </pc:sldMkLst>
      </pc:sldChg>
      <pc:sldChg chg="del">
        <pc:chgData name="Info " userId="a6fdb66e-740b-4083-9a97-ee017fa00d16" providerId="ADAL" clId="{267AB8FA-8131-4345-BD11-E8C7F4322A60}" dt="2022-01-14T08:59:30.604" v="14" actId="47"/>
        <pc:sldMkLst>
          <pc:docMk/>
          <pc:sldMk cId="1750021800" sldId="336"/>
        </pc:sldMkLst>
      </pc:sldChg>
      <pc:sldChg chg="del">
        <pc:chgData name="Info " userId="a6fdb66e-740b-4083-9a97-ee017fa00d16" providerId="ADAL" clId="{267AB8FA-8131-4345-BD11-E8C7F4322A60}" dt="2022-01-14T08:59:30.604" v="14" actId="47"/>
        <pc:sldMkLst>
          <pc:docMk/>
          <pc:sldMk cId="2375350876" sldId="337"/>
        </pc:sldMkLst>
      </pc:sldChg>
      <pc:sldChg chg="del">
        <pc:chgData name="Info " userId="a6fdb66e-740b-4083-9a97-ee017fa00d16" providerId="ADAL" clId="{267AB8FA-8131-4345-BD11-E8C7F4322A60}" dt="2022-01-14T08:59:30.604" v="14" actId="47"/>
        <pc:sldMkLst>
          <pc:docMk/>
          <pc:sldMk cId="686430496" sldId="338"/>
        </pc:sldMkLst>
      </pc:sldChg>
      <pc:sldChg chg="del">
        <pc:chgData name="Info " userId="a6fdb66e-740b-4083-9a97-ee017fa00d16" providerId="ADAL" clId="{267AB8FA-8131-4345-BD11-E8C7F4322A60}" dt="2022-01-14T08:59:30.604" v="14" actId="47"/>
        <pc:sldMkLst>
          <pc:docMk/>
          <pc:sldMk cId="3734327036" sldId="339"/>
        </pc:sldMkLst>
      </pc:sldChg>
      <pc:sldChg chg="del">
        <pc:chgData name="Info " userId="a6fdb66e-740b-4083-9a97-ee017fa00d16" providerId="ADAL" clId="{267AB8FA-8131-4345-BD11-E8C7F4322A60}" dt="2022-01-14T08:59:30.604" v="14" actId="47"/>
        <pc:sldMkLst>
          <pc:docMk/>
          <pc:sldMk cId="3650369262" sldId="340"/>
        </pc:sldMkLst>
      </pc:sldChg>
      <pc:sldChg chg="del">
        <pc:chgData name="Info " userId="a6fdb66e-740b-4083-9a97-ee017fa00d16" providerId="ADAL" clId="{267AB8FA-8131-4345-BD11-E8C7F4322A60}" dt="2022-01-14T08:59:30.604" v="14" actId="47"/>
        <pc:sldMkLst>
          <pc:docMk/>
          <pc:sldMk cId="2746058352" sldId="341"/>
        </pc:sldMkLst>
      </pc:sldChg>
      <pc:sldChg chg="del">
        <pc:chgData name="Info " userId="a6fdb66e-740b-4083-9a97-ee017fa00d16" providerId="ADAL" clId="{267AB8FA-8131-4345-BD11-E8C7F4322A60}" dt="2022-01-14T08:59:22.944" v="13" actId="47"/>
        <pc:sldMkLst>
          <pc:docMk/>
          <pc:sldMk cId="3868189394" sldId="342"/>
        </pc:sldMkLst>
      </pc:sldChg>
      <pc:sldChg chg="del">
        <pc:chgData name="Info " userId="a6fdb66e-740b-4083-9a97-ee017fa00d16" providerId="ADAL" clId="{267AB8FA-8131-4345-BD11-E8C7F4322A60}" dt="2022-01-14T08:59:22.944" v="13" actId="47"/>
        <pc:sldMkLst>
          <pc:docMk/>
          <pc:sldMk cId="4207917069" sldId="343"/>
        </pc:sldMkLst>
      </pc:sldChg>
      <pc:sldChg chg="del">
        <pc:chgData name="Info " userId="a6fdb66e-740b-4083-9a97-ee017fa00d16" providerId="ADAL" clId="{267AB8FA-8131-4345-BD11-E8C7F4322A60}" dt="2022-01-14T08:59:22.944" v="13" actId="47"/>
        <pc:sldMkLst>
          <pc:docMk/>
          <pc:sldMk cId="1371627742" sldId="344"/>
        </pc:sldMkLst>
      </pc:sldChg>
      <pc:sldChg chg="del">
        <pc:chgData name="Info " userId="a6fdb66e-740b-4083-9a97-ee017fa00d16" providerId="ADAL" clId="{267AB8FA-8131-4345-BD11-E8C7F4322A60}" dt="2022-01-14T08:59:22.944" v="13" actId="47"/>
        <pc:sldMkLst>
          <pc:docMk/>
          <pc:sldMk cId="3144215881" sldId="345"/>
        </pc:sldMkLst>
      </pc:sldChg>
      <pc:sldChg chg="del">
        <pc:chgData name="Info " userId="a6fdb66e-740b-4083-9a97-ee017fa00d16" providerId="ADAL" clId="{267AB8FA-8131-4345-BD11-E8C7F4322A60}" dt="2022-01-14T08:59:22.944" v="13" actId="47"/>
        <pc:sldMkLst>
          <pc:docMk/>
          <pc:sldMk cId="3477431660" sldId="346"/>
        </pc:sldMkLst>
      </pc:sldChg>
      <pc:sldChg chg="del">
        <pc:chgData name="Info " userId="a6fdb66e-740b-4083-9a97-ee017fa00d16" providerId="ADAL" clId="{267AB8FA-8131-4345-BD11-E8C7F4322A60}" dt="2022-01-14T08:59:22.944" v="13" actId="47"/>
        <pc:sldMkLst>
          <pc:docMk/>
          <pc:sldMk cId="1474090883" sldId="347"/>
        </pc:sldMkLst>
      </pc:sldChg>
      <pc:sldChg chg="del">
        <pc:chgData name="Info " userId="a6fdb66e-740b-4083-9a97-ee017fa00d16" providerId="ADAL" clId="{267AB8FA-8131-4345-BD11-E8C7F4322A60}" dt="2022-01-14T08:59:22.944" v="13" actId="47"/>
        <pc:sldMkLst>
          <pc:docMk/>
          <pc:sldMk cId="81392000" sldId="348"/>
        </pc:sldMkLst>
      </pc:sldChg>
      <pc:sldChg chg="del">
        <pc:chgData name="Info " userId="a6fdb66e-740b-4083-9a97-ee017fa00d16" providerId="ADAL" clId="{267AB8FA-8131-4345-BD11-E8C7F4322A60}" dt="2022-01-14T08:59:19.272" v="12" actId="47"/>
        <pc:sldMkLst>
          <pc:docMk/>
          <pc:sldMk cId="3985307999" sldId="349"/>
        </pc:sldMkLst>
      </pc:sldChg>
      <pc:sldChg chg="del">
        <pc:chgData name="Info " userId="a6fdb66e-740b-4083-9a97-ee017fa00d16" providerId="ADAL" clId="{267AB8FA-8131-4345-BD11-E8C7F4322A60}" dt="2022-01-14T08:59:19.272" v="12" actId="47"/>
        <pc:sldMkLst>
          <pc:docMk/>
          <pc:sldMk cId="2659531633" sldId="350"/>
        </pc:sldMkLst>
      </pc:sldChg>
      <pc:sldChg chg="del">
        <pc:chgData name="Info " userId="a6fdb66e-740b-4083-9a97-ee017fa00d16" providerId="ADAL" clId="{267AB8FA-8131-4345-BD11-E8C7F4322A60}" dt="2022-01-14T08:59:19.272" v="12" actId="47"/>
        <pc:sldMkLst>
          <pc:docMk/>
          <pc:sldMk cId="2067359865" sldId="351"/>
        </pc:sldMkLst>
      </pc:sldChg>
      <pc:sldChg chg="del">
        <pc:chgData name="Info " userId="a6fdb66e-740b-4083-9a97-ee017fa00d16" providerId="ADAL" clId="{267AB8FA-8131-4345-BD11-E8C7F4322A60}" dt="2022-01-14T08:59:19.272" v="12" actId="47"/>
        <pc:sldMkLst>
          <pc:docMk/>
          <pc:sldMk cId="3643432946" sldId="352"/>
        </pc:sldMkLst>
      </pc:sldChg>
      <pc:sldChg chg="del">
        <pc:chgData name="Info " userId="a6fdb66e-740b-4083-9a97-ee017fa00d16" providerId="ADAL" clId="{267AB8FA-8131-4345-BD11-E8C7F4322A60}" dt="2022-01-14T08:59:19.272" v="12" actId="47"/>
        <pc:sldMkLst>
          <pc:docMk/>
          <pc:sldMk cId="205283670" sldId="353"/>
        </pc:sldMkLst>
      </pc:sldChg>
      <pc:sldChg chg="del">
        <pc:chgData name="Info " userId="a6fdb66e-740b-4083-9a97-ee017fa00d16" providerId="ADAL" clId="{267AB8FA-8131-4345-BD11-E8C7F4322A60}" dt="2022-01-14T08:59:19.272" v="12" actId="47"/>
        <pc:sldMkLst>
          <pc:docMk/>
          <pc:sldMk cId="3091887201" sldId="354"/>
        </pc:sldMkLst>
      </pc:sldChg>
      <pc:sldChg chg="del">
        <pc:chgData name="Info " userId="a6fdb66e-740b-4083-9a97-ee017fa00d16" providerId="ADAL" clId="{267AB8FA-8131-4345-BD11-E8C7F4322A60}" dt="2022-01-14T08:59:19.272" v="12" actId="47"/>
        <pc:sldMkLst>
          <pc:docMk/>
          <pc:sldMk cId="2682160734" sldId="355"/>
        </pc:sldMkLst>
      </pc:sldChg>
      <pc:sldChg chg="del">
        <pc:chgData name="Info " userId="a6fdb66e-740b-4083-9a97-ee017fa00d16" providerId="ADAL" clId="{267AB8FA-8131-4345-BD11-E8C7F4322A60}" dt="2022-01-14T08:59:15.475" v="11" actId="47"/>
        <pc:sldMkLst>
          <pc:docMk/>
          <pc:sldMk cId="4042358960" sldId="356"/>
        </pc:sldMkLst>
      </pc:sldChg>
      <pc:sldChg chg="del">
        <pc:chgData name="Info " userId="a6fdb66e-740b-4083-9a97-ee017fa00d16" providerId="ADAL" clId="{267AB8FA-8131-4345-BD11-E8C7F4322A60}" dt="2022-01-14T08:59:15.475" v="11" actId="47"/>
        <pc:sldMkLst>
          <pc:docMk/>
          <pc:sldMk cId="1553549421" sldId="357"/>
        </pc:sldMkLst>
      </pc:sldChg>
      <pc:sldChg chg="del">
        <pc:chgData name="Info " userId="a6fdb66e-740b-4083-9a97-ee017fa00d16" providerId="ADAL" clId="{267AB8FA-8131-4345-BD11-E8C7F4322A60}" dt="2022-01-14T08:59:15.475" v="11" actId="47"/>
        <pc:sldMkLst>
          <pc:docMk/>
          <pc:sldMk cId="2862680443" sldId="358"/>
        </pc:sldMkLst>
      </pc:sldChg>
      <pc:sldChg chg="del">
        <pc:chgData name="Info " userId="a6fdb66e-740b-4083-9a97-ee017fa00d16" providerId="ADAL" clId="{267AB8FA-8131-4345-BD11-E8C7F4322A60}" dt="2022-01-14T08:59:15.475" v="11" actId="47"/>
        <pc:sldMkLst>
          <pc:docMk/>
          <pc:sldMk cId="2539240600" sldId="359"/>
        </pc:sldMkLst>
      </pc:sldChg>
      <pc:sldChg chg="del">
        <pc:chgData name="Info " userId="a6fdb66e-740b-4083-9a97-ee017fa00d16" providerId="ADAL" clId="{267AB8FA-8131-4345-BD11-E8C7F4322A60}" dt="2022-01-14T08:59:15.475" v="11" actId="47"/>
        <pc:sldMkLst>
          <pc:docMk/>
          <pc:sldMk cId="3458874522" sldId="360"/>
        </pc:sldMkLst>
      </pc:sldChg>
      <pc:sldChg chg="del">
        <pc:chgData name="Info " userId="a6fdb66e-740b-4083-9a97-ee017fa00d16" providerId="ADAL" clId="{267AB8FA-8131-4345-BD11-E8C7F4322A60}" dt="2022-01-14T08:59:15.475" v="11" actId="47"/>
        <pc:sldMkLst>
          <pc:docMk/>
          <pc:sldMk cId="3465795357" sldId="361"/>
        </pc:sldMkLst>
      </pc:sldChg>
      <pc:sldChg chg="del">
        <pc:chgData name="Info " userId="a6fdb66e-740b-4083-9a97-ee017fa00d16" providerId="ADAL" clId="{267AB8FA-8131-4345-BD11-E8C7F4322A60}" dt="2022-01-14T08:59:08.656" v="10" actId="47"/>
        <pc:sldMkLst>
          <pc:docMk/>
          <pc:sldMk cId="2274143525" sldId="362"/>
        </pc:sldMkLst>
      </pc:sldChg>
      <pc:sldChg chg="del">
        <pc:chgData name="Info " userId="a6fdb66e-740b-4083-9a97-ee017fa00d16" providerId="ADAL" clId="{267AB8FA-8131-4345-BD11-E8C7F4322A60}" dt="2022-01-14T08:59:08.656" v="10" actId="47"/>
        <pc:sldMkLst>
          <pc:docMk/>
          <pc:sldMk cId="1146081380" sldId="363"/>
        </pc:sldMkLst>
      </pc:sldChg>
      <pc:sldChg chg="del">
        <pc:chgData name="Info " userId="a6fdb66e-740b-4083-9a97-ee017fa00d16" providerId="ADAL" clId="{267AB8FA-8131-4345-BD11-E8C7F4322A60}" dt="2022-01-14T08:59:08.656" v="10" actId="47"/>
        <pc:sldMkLst>
          <pc:docMk/>
          <pc:sldMk cId="2146309577" sldId="364"/>
        </pc:sldMkLst>
      </pc:sldChg>
      <pc:sldChg chg="del">
        <pc:chgData name="Info " userId="a6fdb66e-740b-4083-9a97-ee017fa00d16" providerId="ADAL" clId="{267AB8FA-8131-4345-BD11-E8C7F4322A60}" dt="2022-01-14T08:59:08.656" v="10" actId="47"/>
        <pc:sldMkLst>
          <pc:docMk/>
          <pc:sldMk cId="4069322448" sldId="365"/>
        </pc:sldMkLst>
      </pc:sldChg>
      <pc:sldChg chg="del">
        <pc:chgData name="Info " userId="a6fdb66e-740b-4083-9a97-ee017fa00d16" providerId="ADAL" clId="{267AB8FA-8131-4345-BD11-E8C7F4322A60}" dt="2022-01-14T08:59:08.656" v="10" actId="47"/>
        <pc:sldMkLst>
          <pc:docMk/>
          <pc:sldMk cId="2133536129" sldId="366"/>
        </pc:sldMkLst>
      </pc:sldChg>
      <pc:sldChg chg="del">
        <pc:chgData name="Info " userId="a6fdb66e-740b-4083-9a97-ee017fa00d16" providerId="ADAL" clId="{267AB8FA-8131-4345-BD11-E8C7F4322A60}" dt="2022-01-14T08:59:08.656" v="10" actId="47"/>
        <pc:sldMkLst>
          <pc:docMk/>
          <pc:sldMk cId="3222883089" sldId="367"/>
        </pc:sldMkLst>
      </pc:sldChg>
      <pc:sldChg chg="del">
        <pc:chgData name="Info " userId="a6fdb66e-740b-4083-9a97-ee017fa00d16" providerId="ADAL" clId="{267AB8FA-8131-4345-BD11-E8C7F4322A60}" dt="2022-01-14T08:59:08.656" v="10" actId="47"/>
        <pc:sldMkLst>
          <pc:docMk/>
          <pc:sldMk cId="4191438984" sldId="368"/>
        </pc:sldMkLst>
      </pc:sldChg>
      <pc:sldChg chg="del">
        <pc:chgData name="Info " userId="a6fdb66e-740b-4083-9a97-ee017fa00d16" providerId="ADAL" clId="{267AB8FA-8131-4345-BD11-E8C7F4322A60}" dt="2022-01-14T08:59:05.050" v="9" actId="47"/>
        <pc:sldMkLst>
          <pc:docMk/>
          <pc:sldMk cId="2711276499" sldId="369"/>
        </pc:sldMkLst>
      </pc:sldChg>
      <pc:sldChg chg="del">
        <pc:chgData name="Info " userId="a6fdb66e-740b-4083-9a97-ee017fa00d16" providerId="ADAL" clId="{267AB8FA-8131-4345-BD11-E8C7F4322A60}" dt="2022-01-14T08:59:05.050" v="9" actId="47"/>
        <pc:sldMkLst>
          <pc:docMk/>
          <pc:sldMk cId="2929048884" sldId="370"/>
        </pc:sldMkLst>
      </pc:sldChg>
      <pc:sldChg chg="del">
        <pc:chgData name="Info " userId="a6fdb66e-740b-4083-9a97-ee017fa00d16" providerId="ADAL" clId="{267AB8FA-8131-4345-BD11-E8C7F4322A60}" dt="2022-01-14T08:59:05.050" v="9" actId="47"/>
        <pc:sldMkLst>
          <pc:docMk/>
          <pc:sldMk cId="1403415440" sldId="371"/>
        </pc:sldMkLst>
      </pc:sldChg>
      <pc:sldChg chg="del">
        <pc:chgData name="Info " userId="a6fdb66e-740b-4083-9a97-ee017fa00d16" providerId="ADAL" clId="{267AB8FA-8131-4345-BD11-E8C7F4322A60}" dt="2022-01-14T08:59:05.050" v="9" actId="47"/>
        <pc:sldMkLst>
          <pc:docMk/>
          <pc:sldMk cId="1712251868" sldId="372"/>
        </pc:sldMkLst>
      </pc:sldChg>
      <pc:sldChg chg="del">
        <pc:chgData name="Info " userId="a6fdb66e-740b-4083-9a97-ee017fa00d16" providerId="ADAL" clId="{267AB8FA-8131-4345-BD11-E8C7F4322A60}" dt="2022-01-14T08:59:05.050" v="9" actId="47"/>
        <pc:sldMkLst>
          <pc:docMk/>
          <pc:sldMk cId="3156206948" sldId="373"/>
        </pc:sldMkLst>
      </pc:sldChg>
      <pc:sldChg chg="del">
        <pc:chgData name="Info " userId="a6fdb66e-740b-4083-9a97-ee017fa00d16" providerId="ADAL" clId="{267AB8FA-8131-4345-BD11-E8C7F4322A60}" dt="2022-01-14T08:59:05.050" v="9" actId="47"/>
        <pc:sldMkLst>
          <pc:docMk/>
          <pc:sldMk cId="2726645370" sldId="374"/>
        </pc:sldMkLst>
      </pc:sldChg>
      <pc:sldChg chg="del">
        <pc:chgData name="Info " userId="a6fdb66e-740b-4083-9a97-ee017fa00d16" providerId="ADAL" clId="{267AB8FA-8131-4345-BD11-E8C7F4322A60}" dt="2022-01-14T08:59:05.050" v="9" actId="47"/>
        <pc:sldMkLst>
          <pc:docMk/>
          <pc:sldMk cId="429288368" sldId="375"/>
        </pc:sldMkLst>
      </pc:sldChg>
      <pc:sldChg chg="del">
        <pc:chgData name="Info " userId="a6fdb66e-740b-4083-9a97-ee017fa00d16" providerId="ADAL" clId="{267AB8FA-8131-4345-BD11-E8C7F4322A60}" dt="2022-01-14T08:59:01.101" v="8" actId="47"/>
        <pc:sldMkLst>
          <pc:docMk/>
          <pc:sldMk cId="66060512" sldId="376"/>
        </pc:sldMkLst>
      </pc:sldChg>
      <pc:sldChg chg="del">
        <pc:chgData name="Info " userId="a6fdb66e-740b-4083-9a97-ee017fa00d16" providerId="ADAL" clId="{267AB8FA-8131-4345-BD11-E8C7F4322A60}" dt="2022-01-14T08:59:01.101" v="8" actId="47"/>
        <pc:sldMkLst>
          <pc:docMk/>
          <pc:sldMk cId="4162571133" sldId="377"/>
        </pc:sldMkLst>
      </pc:sldChg>
      <pc:sldChg chg="del">
        <pc:chgData name="Info " userId="a6fdb66e-740b-4083-9a97-ee017fa00d16" providerId="ADAL" clId="{267AB8FA-8131-4345-BD11-E8C7F4322A60}" dt="2022-01-14T08:59:01.101" v="8" actId="47"/>
        <pc:sldMkLst>
          <pc:docMk/>
          <pc:sldMk cId="384682860" sldId="378"/>
        </pc:sldMkLst>
      </pc:sldChg>
      <pc:sldChg chg="del">
        <pc:chgData name="Info " userId="a6fdb66e-740b-4083-9a97-ee017fa00d16" providerId="ADAL" clId="{267AB8FA-8131-4345-BD11-E8C7F4322A60}" dt="2022-01-14T08:59:01.101" v="8" actId="47"/>
        <pc:sldMkLst>
          <pc:docMk/>
          <pc:sldMk cId="580862787" sldId="379"/>
        </pc:sldMkLst>
      </pc:sldChg>
      <pc:sldChg chg="del">
        <pc:chgData name="Info " userId="a6fdb66e-740b-4083-9a97-ee017fa00d16" providerId="ADAL" clId="{267AB8FA-8131-4345-BD11-E8C7F4322A60}" dt="2022-01-14T08:59:01.101" v="8" actId="47"/>
        <pc:sldMkLst>
          <pc:docMk/>
          <pc:sldMk cId="3335696993" sldId="380"/>
        </pc:sldMkLst>
      </pc:sldChg>
      <pc:sldChg chg="del">
        <pc:chgData name="Info " userId="a6fdb66e-740b-4083-9a97-ee017fa00d16" providerId="ADAL" clId="{267AB8FA-8131-4345-BD11-E8C7F4322A60}" dt="2022-01-14T08:59:01.101" v="8" actId="47"/>
        <pc:sldMkLst>
          <pc:docMk/>
          <pc:sldMk cId="2196432289" sldId="381"/>
        </pc:sldMkLst>
      </pc:sldChg>
      <pc:sldChg chg="del">
        <pc:chgData name="Info " userId="a6fdb66e-740b-4083-9a97-ee017fa00d16" providerId="ADAL" clId="{267AB8FA-8131-4345-BD11-E8C7F4322A60}" dt="2022-01-14T08:59:01.101" v="8" actId="47"/>
        <pc:sldMkLst>
          <pc:docMk/>
          <pc:sldMk cId="453310740" sldId="382"/>
        </pc:sldMkLst>
      </pc:sldChg>
      <pc:sldChg chg="del">
        <pc:chgData name="Info " userId="a6fdb66e-740b-4083-9a97-ee017fa00d16" providerId="ADAL" clId="{267AB8FA-8131-4345-BD11-E8C7F4322A60}" dt="2022-01-14T08:58:57.164" v="7" actId="47"/>
        <pc:sldMkLst>
          <pc:docMk/>
          <pc:sldMk cId="2854115560" sldId="383"/>
        </pc:sldMkLst>
      </pc:sldChg>
      <pc:sldChg chg="del">
        <pc:chgData name="Info " userId="a6fdb66e-740b-4083-9a97-ee017fa00d16" providerId="ADAL" clId="{267AB8FA-8131-4345-BD11-E8C7F4322A60}" dt="2022-01-14T08:58:57.164" v="7" actId="47"/>
        <pc:sldMkLst>
          <pc:docMk/>
          <pc:sldMk cId="1584601313" sldId="384"/>
        </pc:sldMkLst>
      </pc:sldChg>
      <pc:sldChg chg="del">
        <pc:chgData name="Info " userId="a6fdb66e-740b-4083-9a97-ee017fa00d16" providerId="ADAL" clId="{267AB8FA-8131-4345-BD11-E8C7F4322A60}" dt="2022-01-14T08:58:57.164" v="7" actId="47"/>
        <pc:sldMkLst>
          <pc:docMk/>
          <pc:sldMk cId="1171955319" sldId="385"/>
        </pc:sldMkLst>
      </pc:sldChg>
      <pc:sldChg chg="del">
        <pc:chgData name="Info " userId="a6fdb66e-740b-4083-9a97-ee017fa00d16" providerId="ADAL" clId="{267AB8FA-8131-4345-BD11-E8C7F4322A60}" dt="2022-01-14T08:58:57.164" v="7" actId="47"/>
        <pc:sldMkLst>
          <pc:docMk/>
          <pc:sldMk cId="2621929730" sldId="386"/>
        </pc:sldMkLst>
      </pc:sldChg>
      <pc:sldChg chg="del">
        <pc:chgData name="Info " userId="a6fdb66e-740b-4083-9a97-ee017fa00d16" providerId="ADAL" clId="{267AB8FA-8131-4345-BD11-E8C7F4322A60}" dt="2022-01-14T08:58:57.164" v="7" actId="47"/>
        <pc:sldMkLst>
          <pc:docMk/>
          <pc:sldMk cId="1058111959" sldId="387"/>
        </pc:sldMkLst>
      </pc:sldChg>
      <pc:sldChg chg="del">
        <pc:chgData name="Info " userId="a6fdb66e-740b-4083-9a97-ee017fa00d16" providerId="ADAL" clId="{267AB8FA-8131-4345-BD11-E8C7F4322A60}" dt="2022-01-14T08:58:57.164" v="7" actId="47"/>
        <pc:sldMkLst>
          <pc:docMk/>
          <pc:sldMk cId="3351764919" sldId="388"/>
        </pc:sldMkLst>
      </pc:sldChg>
      <pc:sldChg chg="del">
        <pc:chgData name="Info " userId="a6fdb66e-740b-4083-9a97-ee017fa00d16" providerId="ADAL" clId="{267AB8FA-8131-4345-BD11-E8C7F4322A60}" dt="2022-01-14T08:58:50.874" v="6" actId="47"/>
        <pc:sldMkLst>
          <pc:docMk/>
          <pc:sldMk cId="1112694015" sldId="389"/>
        </pc:sldMkLst>
      </pc:sldChg>
      <pc:sldChg chg="del">
        <pc:chgData name="Info " userId="a6fdb66e-740b-4083-9a97-ee017fa00d16" providerId="ADAL" clId="{267AB8FA-8131-4345-BD11-E8C7F4322A60}" dt="2022-01-14T08:58:57.164" v="7" actId="47"/>
        <pc:sldMkLst>
          <pc:docMk/>
          <pc:sldMk cId="883289629" sldId="390"/>
        </pc:sldMkLst>
      </pc:sldChg>
      <pc:sldChg chg="del">
        <pc:chgData name="Info " userId="a6fdb66e-740b-4083-9a97-ee017fa00d16" providerId="ADAL" clId="{267AB8FA-8131-4345-BD11-E8C7F4322A60}" dt="2022-01-14T08:58:50.874" v="6" actId="47"/>
        <pc:sldMkLst>
          <pc:docMk/>
          <pc:sldMk cId="3072198098" sldId="391"/>
        </pc:sldMkLst>
      </pc:sldChg>
      <pc:sldChg chg="del">
        <pc:chgData name="Info " userId="a6fdb66e-740b-4083-9a97-ee017fa00d16" providerId="ADAL" clId="{267AB8FA-8131-4345-BD11-E8C7F4322A60}" dt="2022-01-14T08:58:50.874" v="6" actId="47"/>
        <pc:sldMkLst>
          <pc:docMk/>
          <pc:sldMk cId="3233665623" sldId="392"/>
        </pc:sldMkLst>
      </pc:sldChg>
      <pc:sldChg chg="del">
        <pc:chgData name="Info " userId="a6fdb66e-740b-4083-9a97-ee017fa00d16" providerId="ADAL" clId="{267AB8FA-8131-4345-BD11-E8C7F4322A60}" dt="2022-01-14T08:58:50.874" v="6" actId="47"/>
        <pc:sldMkLst>
          <pc:docMk/>
          <pc:sldMk cId="1631169291" sldId="393"/>
        </pc:sldMkLst>
      </pc:sldChg>
      <pc:sldChg chg="del">
        <pc:chgData name="Info " userId="a6fdb66e-740b-4083-9a97-ee017fa00d16" providerId="ADAL" clId="{267AB8FA-8131-4345-BD11-E8C7F4322A60}" dt="2022-01-14T08:58:50.874" v="6" actId="47"/>
        <pc:sldMkLst>
          <pc:docMk/>
          <pc:sldMk cId="2786685255" sldId="394"/>
        </pc:sldMkLst>
      </pc:sldChg>
      <pc:sldChg chg="del">
        <pc:chgData name="Info " userId="a6fdb66e-740b-4083-9a97-ee017fa00d16" providerId="ADAL" clId="{267AB8FA-8131-4345-BD11-E8C7F4322A60}" dt="2022-01-14T08:58:50.874" v="6" actId="47"/>
        <pc:sldMkLst>
          <pc:docMk/>
          <pc:sldMk cId="627911151" sldId="395"/>
        </pc:sldMkLst>
      </pc:sldChg>
      <pc:sldChg chg="del">
        <pc:chgData name="Info " userId="a6fdb66e-740b-4083-9a97-ee017fa00d16" providerId="ADAL" clId="{267AB8FA-8131-4345-BD11-E8C7F4322A60}" dt="2022-01-14T08:58:45.392" v="5" actId="47"/>
        <pc:sldMkLst>
          <pc:docMk/>
          <pc:sldMk cId="1462062721" sldId="396"/>
        </pc:sldMkLst>
      </pc:sldChg>
      <pc:sldChg chg="del">
        <pc:chgData name="Info " userId="a6fdb66e-740b-4083-9a97-ee017fa00d16" providerId="ADAL" clId="{267AB8FA-8131-4345-BD11-E8C7F4322A60}" dt="2022-01-14T08:58:50.874" v="6" actId="47"/>
        <pc:sldMkLst>
          <pc:docMk/>
          <pc:sldMk cId="4054489338" sldId="397"/>
        </pc:sldMkLst>
      </pc:sldChg>
      <pc:sldChg chg="del">
        <pc:chgData name="Info " userId="a6fdb66e-740b-4083-9a97-ee017fa00d16" providerId="ADAL" clId="{267AB8FA-8131-4345-BD11-E8C7F4322A60}" dt="2022-01-14T08:58:45.392" v="5" actId="47"/>
        <pc:sldMkLst>
          <pc:docMk/>
          <pc:sldMk cId="1471475564" sldId="398"/>
        </pc:sldMkLst>
      </pc:sldChg>
      <pc:sldChg chg="del">
        <pc:chgData name="Info " userId="a6fdb66e-740b-4083-9a97-ee017fa00d16" providerId="ADAL" clId="{267AB8FA-8131-4345-BD11-E8C7F4322A60}" dt="2022-01-14T08:58:45.392" v="5" actId="47"/>
        <pc:sldMkLst>
          <pc:docMk/>
          <pc:sldMk cId="2220346646" sldId="399"/>
        </pc:sldMkLst>
      </pc:sldChg>
      <pc:sldChg chg="del">
        <pc:chgData name="Info " userId="a6fdb66e-740b-4083-9a97-ee017fa00d16" providerId="ADAL" clId="{267AB8FA-8131-4345-BD11-E8C7F4322A60}" dt="2022-01-14T08:58:45.392" v="5" actId="47"/>
        <pc:sldMkLst>
          <pc:docMk/>
          <pc:sldMk cId="3721283815" sldId="400"/>
        </pc:sldMkLst>
      </pc:sldChg>
      <pc:sldChg chg="del">
        <pc:chgData name="Info " userId="a6fdb66e-740b-4083-9a97-ee017fa00d16" providerId="ADAL" clId="{267AB8FA-8131-4345-BD11-E8C7F4322A60}" dt="2022-01-14T08:58:45.392" v="5" actId="47"/>
        <pc:sldMkLst>
          <pc:docMk/>
          <pc:sldMk cId="4006287195" sldId="401"/>
        </pc:sldMkLst>
      </pc:sldChg>
      <pc:sldChg chg="del">
        <pc:chgData name="Info " userId="a6fdb66e-740b-4083-9a97-ee017fa00d16" providerId="ADAL" clId="{267AB8FA-8131-4345-BD11-E8C7F4322A60}" dt="2022-01-14T08:58:45.392" v="5" actId="47"/>
        <pc:sldMkLst>
          <pc:docMk/>
          <pc:sldMk cId="914235561" sldId="402"/>
        </pc:sldMkLst>
      </pc:sldChg>
      <pc:sldChg chg="del">
        <pc:chgData name="Info " userId="a6fdb66e-740b-4083-9a97-ee017fa00d16" providerId="ADAL" clId="{267AB8FA-8131-4345-BD11-E8C7F4322A60}" dt="2022-01-14T08:58:45.392" v="5" actId="47"/>
        <pc:sldMkLst>
          <pc:docMk/>
          <pc:sldMk cId="4013502353" sldId="403"/>
        </pc:sldMkLst>
      </pc:sldChg>
      <pc:sldChg chg="del">
        <pc:chgData name="Info " userId="a6fdb66e-740b-4083-9a97-ee017fa00d16" providerId="ADAL" clId="{267AB8FA-8131-4345-BD11-E8C7F4322A60}" dt="2022-01-14T08:58:45.392" v="5" actId="47"/>
        <pc:sldMkLst>
          <pc:docMk/>
          <pc:sldMk cId="3872666690" sldId="404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3202675632" sldId="405"/>
        </pc:sldMkLst>
      </pc:sldChg>
      <pc:sldChg chg="del">
        <pc:chgData name="Info " userId="a6fdb66e-740b-4083-9a97-ee017fa00d16" providerId="ADAL" clId="{267AB8FA-8131-4345-BD11-E8C7F4322A60}" dt="2022-01-14T08:58:01.127" v="0" actId="47"/>
        <pc:sldMkLst>
          <pc:docMk/>
          <pc:sldMk cId="3499194965" sldId="406"/>
        </pc:sldMkLst>
      </pc:sldChg>
      <pc:sldChg chg="del">
        <pc:chgData name="Info " userId="a6fdb66e-740b-4083-9a97-ee017fa00d16" providerId="ADAL" clId="{267AB8FA-8131-4345-BD11-E8C7F4322A60}" dt="2022-01-14T08:58:09.427" v="1" actId="47"/>
        <pc:sldMkLst>
          <pc:docMk/>
          <pc:sldMk cId="1358193408" sldId="407"/>
        </pc:sldMkLst>
      </pc:sldChg>
      <pc:sldChg chg="del">
        <pc:chgData name="Info " userId="a6fdb66e-740b-4083-9a97-ee017fa00d16" providerId="ADAL" clId="{267AB8FA-8131-4345-BD11-E8C7F4322A60}" dt="2022-01-14T08:59:44.512" v="17" actId="47"/>
        <pc:sldMkLst>
          <pc:docMk/>
          <pc:sldMk cId="2813386869" sldId="409"/>
        </pc:sldMkLst>
      </pc:sldChg>
      <pc:sldChg chg="del">
        <pc:chgData name="Info " userId="a6fdb66e-740b-4083-9a97-ee017fa00d16" providerId="ADAL" clId="{267AB8FA-8131-4345-BD11-E8C7F4322A60}" dt="2022-01-14T08:59:30.604" v="14" actId="47"/>
        <pc:sldMkLst>
          <pc:docMk/>
          <pc:sldMk cId="22972966" sldId="410"/>
        </pc:sldMkLst>
      </pc:sldChg>
      <pc:sldChg chg="del">
        <pc:chgData name="Info " userId="a6fdb66e-740b-4083-9a97-ee017fa00d16" providerId="ADAL" clId="{267AB8FA-8131-4345-BD11-E8C7F4322A60}" dt="2022-01-14T08:59:15.475" v="11" actId="47"/>
        <pc:sldMkLst>
          <pc:docMk/>
          <pc:sldMk cId="4270888262" sldId="411"/>
        </pc:sldMkLst>
      </pc:sldChg>
      <pc:sldChg chg="del">
        <pc:chgData name="Info " userId="a6fdb66e-740b-4083-9a97-ee017fa00d16" providerId="ADAL" clId="{267AB8FA-8131-4345-BD11-E8C7F4322A60}" dt="2022-01-14T08:58:57.164" v="7" actId="47"/>
        <pc:sldMkLst>
          <pc:docMk/>
          <pc:sldMk cId="3590031933" sldId="412"/>
        </pc:sldMkLst>
      </pc:sldChg>
    </pc:docChg>
  </pc:docChgLst>
  <pc:docChgLst>
    <pc:chgData name="Info " userId="a6fdb66e-740b-4083-9a97-ee017fa00d16" providerId="ADAL" clId="{37F5A029-3BC3-410A-AA4B-FF27D5C63BBE}"/>
    <pc:docChg chg="undo custSel addSld delSld modSld sldOrd">
      <pc:chgData name="Info " userId="a6fdb66e-740b-4083-9a97-ee017fa00d16" providerId="ADAL" clId="{37F5A029-3BC3-410A-AA4B-FF27D5C63BBE}" dt="2022-01-13T13:49:13.384" v="1251" actId="1076"/>
      <pc:docMkLst>
        <pc:docMk/>
      </pc:docMkLst>
      <pc:sldChg chg="addSp delSp modSp mod">
        <pc:chgData name="Info " userId="a6fdb66e-740b-4083-9a97-ee017fa00d16" providerId="ADAL" clId="{37F5A029-3BC3-410A-AA4B-FF27D5C63BBE}" dt="2022-01-13T13:45:14.548" v="1217" actId="1076"/>
        <pc:sldMkLst>
          <pc:docMk/>
          <pc:sldMk cId="73500117" sldId="257"/>
        </pc:sldMkLst>
        <pc:spChg chg="mod">
          <ac:chgData name="Info " userId="a6fdb66e-740b-4083-9a97-ee017fa00d16" providerId="ADAL" clId="{37F5A029-3BC3-410A-AA4B-FF27D5C63BBE}" dt="2022-01-13T13:45:14.548" v="1217" actId="1076"/>
          <ac:spMkLst>
            <pc:docMk/>
            <pc:sldMk cId="73500117" sldId="257"/>
            <ac:spMk id="2" creationId="{85CE2F63-CC07-CA40-A5ED-53F3C6EE5ED3}"/>
          </ac:spMkLst>
        </pc:spChg>
        <pc:spChg chg="add mod">
          <ac:chgData name="Info " userId="a6fdb66e-740b-4083-9a97-ee017fa00d16" providerId="ADAL" clId="{37F5A029-3BC3-410A-AA4B-FF27D5C63BBE}" dt="2022-01-13T13:44:42.754" v="1211" actId="478"/>
          <ac:spMkLst>
            <pc:docMk/>
            <pc:sldMk cId="73500117" sldId="257"/>
            <ac:spMk id="6" creationId="{9D09F47C-5A8F-4C41-9774-79BF9B5F542B}"/>
          </ac:spMkLst>
        </pc:spChg>
        <pc:picChg chg="mod">
          <ac:chgData name="Info " userId="a6fdb66e-740b-4083-9a97-ee017fa00d16" providerId="ADAL" clId="{37F5A029-3BC3-410A-AA4B-FF27D5C63BBE}" dt="2022-01-13T13:45:14.548" v="1217" actId="1076"/>
          <ac:picMkLst>
            <pc:docMk/>
            <pc:sldMk cId="73500117" sldId="257"/>
            <ac:picMk id="4" creationId="{D6DB46CC-3E0F-C44B-B03F-73573289562E}"/>
          </ac:picMkLst>
        </pc:picChg>
        <pc:picChg chg="del">
          <ac:chgData name="Info " userId="a6fdb66e-740b-4083-9a97-ee017fa00d16" providerId="ADAL" clId="{37F5A029-3BC3-410A-AA4B-FF27D5C63BBE}" dt="2022-01-13T13:44:42.754" v="1211" actId="478"/>
          <ac:picMkLst>
            <pc:docMk/>
            <pc:sldMk cId="73500117" sldId="257"/>
            <ac:picMk id="5" creationId="{9CA7EDD0-7119-4045-A88F-92E96B434DEE}"/>
          </ac:picMkLst>
        </pc:picChg>
      </pc:sldChg>
      <pc:sldChg chg="modSp mod">
        <pc:chgData name="Info " userId="a6fdb66e-740b-4083-9a97-ee017fa00d16" providerId="ADAL" clId="{37F5A029-3BC3-410A-AA4B-FF27D5C63BBE}" dt="2022-01-13T13:47:41.770" v="1238" actId="1076"/>
        <pc:sldMkLst>
          <pc:docMk/>
          <pc:sldMk cId="1848866889" sldId="258"/>
        </pc:sldMkLst>
        <pc:picChg chg="mod">
          <ac:chgData name="Info " userId="a6fdb66e-740b-4083-9a97-ee017fa00d16" providerId="ADAL" clId="{37F5A029-3BC3-410A-AA4B-FF27D5C63BBE}" dt="2022-01-13T13:47:41.770" v="1238" actId="1076"/>
          <ac:picMkLst>
            <pc:docMk/>
            <pc:sldMk cId="1848866889" sldId="258"/>
            <ac:picMk id="5" creationId="{574B13AC-8B12-49F9-9D5D-4D91A5C9781A}"/>
          </ac:picMkLst>
        </pc:picChg>
      </pc:sldChg>
      <pc:sldChg chg="addSp delSp modSp mod">
        <pc:chgData name="Info " userId="a6fdb66e-740b-4083-9a97-ee017fa00d16" providerId="ADAL" clId="{37F5A029-3BC3-410A-AA4B-FF27D5C63BBE}" dt="2022-01-13T13:45:30.384" v="1220" actId="478"/>
        <pc:sldMkLst>
          <pc:docMk/>
          <pc:sldMk cId="3172989527" sldId="262"/>
        </pc:sldMkLst>
        <pc:spChg chg="add mod">
          <ac:chgData name="Info " userId="a6fdb66e-740b-4083-9a97-ee017fa00d16" providerId="ADAL" clId="{37F5A029-3BC3-410A-AA4B-FF27D5C63BBE}" dt="2022-01-13T13:45:25.812" v="1219" actId="478"/>
          <ac:spMkLst>
            <pc:docMk/>
            <pc:sldMk cId="3172989527" sldId="262"/>
            <ac:spMk id="6" creationId="{0864EE07-BEE0-4793-82EC-182D9D2B3D64}"/>
          </ac:spMkLst>
        </pc:spChg>
        <pc:picChg chg="del">
          <ac:chgData name="Info " userId="a6fdb66e-740b-4083-9a97-ee017fa00d16" providerId="ADAL" clId="{37F5A029-3BC3-410A-AA4B-FF27D5C63BBE}" dt="2022-01-13T13:45:25.812" v="1219" actId="478"/>
          <ac:picMkLst>
            <pc:docMk/>
            <pc:sldMk cId="3172989527" sldId="262"/>
            <ac:picMk id="5" creationId="{F5933E2E-4A90-4717-9ABD-9A2777BF030A}"/>
          </ac:picMkLst>
        </pc:picChg>
        <pc:picChg chg="del">
          <ac:chgData name="Info " userId="a6fdb66e-740b-4083-9a97-ee017fa00d16" providerId="ADAL" clId="{37F5A029-3BC3-410A-AA4B-FF27D5C63BBE}" dt="2022-01-13T13:45:30.384" v="1220" actId="478"/>
          <ac:picMkLst>
            <pc:docMk/>
            <pc:sldMk cId="3172989527" sldId="262"/>
            <ac:picMk id="8" creationId="{196D9742-2FEC-4DAB-95C9-E1ABF5DDF106}"/>
          </ac:picMkLst>
        </pc:picChg>
      </pc:sldChg>
      <pc:sldChg chg="modSp mod">
        <pc:chgData name="Info " userId="a6fdb66e-740b-4083-9a97-ee017fa00d16" providerId="ADAL" clId="{37F5A029-3BC3-410A-AA4B-FF27D5C63BBE}" dt="2022-01-13T13:48:37.581" v="1242" actId="1076"/>
        <pc:sldMkLst>
          <pc:docMk/>
          <pc:sldMk cId="1369985050" sldId="267"/>
        </pc:sldMkLst>
        <pc:picChg chg="mod">
          <ac:chgData name="Info " userId="a6fdb66e-740b-4083-9a97-ee017fa00d16" providerId="ADAL" clId="{37F5A029-3BC3-410A-AA4B-FF27D5C63BBE}" dt="2022-01-13T13:48:37.581" v="1242" actId="1076"/>
          <ac:picMkLst>
            <pc:docMk/>
            <pc:sldMk cId="1369985050" sldId="267"/>
            <ac:picMk id="5" creationId="{DFA0E3A0-95CA-40BB-94D3-E1A4DF2FBFE1}"/>
          </ac:picMkLst>
        </pc:picChg>
      </pc:sldChg>
      <pc:sldChg chg="modSp mod">
        <pc:chgData name="Info " userId="a6fdb66e-740b-4083-9a97-ee017fa00d16" providerId="ADAL" clId="{37F5A029-3BC3-410A-AA4B-FF27D5C63BBE}" dt="2022-01-13T13:48:48.564" v="1247" actId="1035"/>
        <pc:sldMkLst>
          <pc:docMk/>
          <pc:sldMk cId="1303288175" sldId="270"/>
        </pc:sldMkLst>
        <pc:picChg chg="mod">
          <ac:chgData name="Info " userId="a6fdb66e-740b-4083-9a97-ee017fa00d16" providerId="ADAL" clId="{37F5A029-3BC3-410A-AA4B-FF27D5C63BBE}" dt="2022-01-13T13:48:48.564" v="1247" actId="1035"/>
          <ac:picMkLst>
            <pc:docMk/>
            <pc:sldMk cId="1303288175" sldId="270"/>
            <ac:picMk id="5" creationId="{0D2C3464-20E1-4EB3-8CCE-FFE5967D6BFE}"/>
          </ac:picMkLst>
        </pc:picChg>
      </pc:sldChg>
      <pc:sldChg chg="modSp mod">
        <pc:chgData name="Info " userId="a6fdb66e-740b-4083-9a97-ee017fa00d16" providerId="ADAL" clId="{37F5A029-3BC3-410A-AA4B-FF27D5C63BBE}" dt="2022-01-13T13:49:06.697" v="1249" actId="1076"/>
        <pc:sldMkLst>
          <pc:docMk/>
          <pc:sldMk cId="3999535146" sldId="272"/>
        </pc:sldMkLst>
        <pc:picChg chg="mod">
          <ac:chgData name="Info " userId="a6fdb66e-740b-4083-9a97-ee017fa00d16" providerId="ADAL" clId="{37F5A029-3BC3-410A-AA4B-FF27D5C63BBE}" dt="2022-01-13T13:49:06.697" v="1249" actId="1076"/>
          <ac:picMkLst>
            <pc:docMk/>
            <pc:sldMk cId="3999535146" sldId="272"/>
            <ac:picMk id="5" creationId="{24618E11-1DCC-4598-B30B-CD4BE32691D8}"/>
          </ac:picMkLst>
        </pc:picChg>
      </pc:sldChg>
      <pc:sldChg chg="modSp mod">
        <pc:chgData name="Info " userId="a6fdb66e-740b-4083-9a97-ee017fa00d16" providerId="ADAL" clId="{37F5A029-3BC3-410A-AA4B-FF27D5C63BBE}" dt="2022-01-13T13:49:13.384" v="1251" actId="1076"/>
        <pc:sldMkLst>
          <pc:docMk/>
          <pc:sldMk cId="420141008" sldId="273"/>
        </pc:sldMkLst>
        <pc:picChg chg="mod">
          <ac:chgData name="Info " userId="a6fdb66e-740b-4083-9a97-ee017fa00d16" providerId="ADAL" clId="{37F5A029-3BC3-410A-AA4B-FF27D5C63BBE}" dt="2022-01-13T13:49:13.384" v="1251" actId="1076"/>
          <ac:picMkLst>
            <pc:docMk/>
            <pc:sldMk cId="420141008" sldId="273"/>
            <ac:picMk id="5" creationId="{AC33B8AE-F1BA-466C-9D38-86934DF7E13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5:48.427" v="1222" actId="478"/>
        <pc:sldMkLst>
          <pc:docMk/>
          <pc:sldMk cId="494977144" sldId="283"/>
        </pc:sldMkLst>
        <pc:spChg chg="mod">
          <ac:chgData name="Info " userId="a6fdb66e-740b-4083-9a97-ee017fa00d16" providerId="ADAL" clId="{37F5A029-3BC3-410A-AA4B-FF27D5C63BBE}" dt="2022-01-13T12:07:45.711" v="34" actId="20577"/>
          <ac:spMkLst>
            <pc:docMk/>
            <pc:sldMk cId="494977144" sldId="283"/>
            <ac:spMk id="2" creationId="{85CE2F63-CC07-CA40-A5ED-53F3C6EE5ED3}"/>
          </ac:spMkLst>
        </pc:spChg>
        <pc:spChg chg="add del mod">
          <ac:chgData name="Info " userId="a6fdb66e-740b-4083-9a97-ee017fa00d16" providerId="ADAL" clId="{37F5A029-3BC3-410A-AA4B-FF27D5C63BBE}" dt="2022-01-13T12:10:11.468" v="77"/>
          <ac:spMkLst>
            <pc:docMk/>
            <pc:sldMk cId="494977144" sldId="283"/>
            <ac:spMk id="5" creationId="{7D5C8015-1125-4E5A-9D65-59668ACF2735}"/>
          </ac:spMkLst>
        </pc:spChg>
        <pc:spChg chg="add mod">
          <ac:chgData name="Info " userId="a6fdb66e-740b-4083-9a97-ee017fa00d16" providerId="ADAL" clId="{37F5A029-3BC3-410A-AA4B-FF27D5C63BBE}" dt="2022-01-13T13:45:48.427" v="1222" actId="478"/>
          <ac:spMkLst>
            <pc:docMk/>
            <pc:sldMk cId="494977144" sldId="283"/>
            <ac:spMk id="10" creationId="{ACE2828E-81D5-4628-90A1-76667281CC08}"/>
          </ac:spMkLst>
        </pc:spChg>
        <pc:picChg chg="add del mod">
          <ac:chgData name="Info " userId="a6fdb66e-740b-4083-9a97-ee017fa00d16" providerId="ADAL" clId="{37F5A029-3BC3-410A-AA4B-FF27D5C63BBE}" dt="2022-01-13T13:45:48.427" v="1222" actId="478"/>
          <ac:picMkLst>
            <pc:docMk/>
            <pc:sldMk cId="494977144" sldId="283"/>
            <ac:picMk id="7" creationId="{A21A4F77-E98F-42A1-A8DB-81973B5F97CB}"/>
          </ac:picMkLst>
        </pc:picChg>
        <pc:picChg chg="del">
          <ac:chgData name="Info " userId="a6fdb66e-740b-4083-9a97-ee017fa00d16" providerId="ADAL" clId="{37F5A029-3BC3-410A-AA4B-FF27D5C63BBE}" dt="2022-01-13T12:07:22.655" v="1" actId="478"/>
          <ac:picMkLst>
            <pc:docMk/>
            <pc:sldMk cId="494977144" sldId="283"/>
            <ac:picMk id="9" creationId="{7BB6CE8C-598E-466A-8EA6-100033D35B3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5:02.532" v="160" actId="1038"/>
        <pc:sldMkLst>
          <pc:docMk/>
          <pc:sldMk cId="1597691646" sldId="284"/>
        </pc:sldMkLst>
        <pc:spChg chg="del">
          <ac:chgData name="Info " userId="a6fdb66e-740b-4083-9a97-ee017fa00d16" providerId="ADAL" clId="{37F5A029-3BC3-410A-AA4B-FF27D5C63BBE}" dt="2022-01-13T12:10:18.602" v="79"/>
          <ac:spMkLst>
            <pc:docMk/>
            <pc:sldMk cId="1597691646" sldId="284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4:52.817" v="155" actId="1076"/>
          <ac:picMkLst>
            <pc:docMk/>
            <pc:sldMk cId="1597691646" sldId="284"/>
            <ac:picMk id="6" creationId="{A619B3F5-0BDD-47A6-BB51-704B0ABA326F}"/>
          </ac:picMkLst>
        </pc:picChg>
        <pc:picChg chg="add mod">
          <ac:chgData name="Info " userId="a6fdb66e-740b-4083-9a97-ee017fa00d16" providerId="ADAL" clId="{37F5A029-3BC3-410A-AA4B-FF27D5C63BBE}" dt="2022-01-13T12:15:02.532" v="160" actId="1038"/>
          <ac:picMkLst>
            <pc:docMk/>
            <pc:sldMk cId="1597691646" sldId="284"/>
            <ac:picMk id="8" creationId="{8DA9A4D8-D967-460C-8E59-A79B0826BB0E}"/>
          </ac:picMkLst>
        </pc:picChg>
      </pc:sldChg>
      <pc:sldChg chg="add del">
        <pc:chgData name="Info " userId="a6fdb66e-740b-4083-9a97-ee017fa00d16" providerId="ADAL" clId="{37F5A029-3BC3-410A-AA4B-FF27D5C63BBE}" dt="2022-01-13T12:09:41.396" v="52"/>
        <pc:sldMkLst>
          <pc:docMk/>
          <pc:sldMk cId="2678177126" sldId="284"/>
        </pc:sldMkLst>
      </pc:sldChg>
      <pc:sldChg chg="add del">
        <pc:chgData name="Info " userId="a6fdb66e-740b-4083-9a97-ee017fa00d16" providerId="ADAL" clId="{37F5A029-3BC3-410A-AA4B-FF27D5C63BBE}" dt="2022-01-13T12:09:46.277" v="54"/>
        <pc:sldMkLst>
          <pc:docMk/>
          <pc:sldMk cId="3984104844" sldId="284"/>
        </pc:sldMkLst>
      </pc:sldChg>
      <pc:sldChg chg="add del">
        <pc:chgData name="Info " userId="a6fdb66e-740b-4083-9a97-ee017fa00d16" providerId="ADAL" clId="{37F5A029-3BC3-410A-AA4B-FF27D5C63BBE}" dt="2022-01-13T12:09:40.896" v="51"/>
        <pc:sldMkLst>
          <pc:docMk/>
          <pc:sldMk cId="1869220060" sldId="285"/>
        </pc:sldMkLst>
      </pc:sldChg>
      <pc:sldChg chg="addSp delSp modSp add mod">
        <pc:chgData name="Info " userId="a6fdb66e-740b-4083-9a97-ee017fa00d16" providerId="ADAL" clId="{37F5A029-3BC3-410A-AA4B-FF27D5C63BBE}" dt="2022-01-13T12:15:41.120" v="186" actId="1076"/>
        <pc:sldMkLst>
          <pc:docMk/>
          <pc:sldMk cId="2107722533" sldId="285"/>
        </pc:sldMkLst>
        <pc:spChg chg="del">
          <ac:chgData name="Info " userId="a6fdb66e-740b-4083-9a97-ee017fa00d16" providerId="ADAL" clId="{37F5A029-3BC3-410A-AA4B-FF27D5C63BBE}" dt="2022-01-13T12:10:34.681" v="84"/>
          <ac:spMkLst>
            <pc:docMk/>
            <pc:sldMk cId="2107722533" sldId="285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5:41.120" v="186" actId="1076"/>
          <ac:picMkLst>
            <pc:docMk/>
            <pc:sldMk cId="2107722533" sldId="285"/>
            <ac:picMk id="6" creationId="{8BFD7E52-0398-4FB9-9A0B-4C882C25769A}"/>
          </ac:picMkLst>
        </pc:picChg>
      </pc:sldChg>
      <pc:sldChg chg="add del">
        <pc:chgData name="Info " userId="a6fdb66e-740b-4083-9a97-ee017fa00d16" providerId="ADAL" clId="{37F5A029-3BC3-410A-AA4B-FF27D5C63BBE}" dt="2022-01-13T12:09:40.497" v="50"/>
        <pc:sldMkLst>
          <pc:docMk/>
          <pc:sldMk cId="958646026" sldId="286"/>
        </pc:sldMkLst>
      </pc:sldChg>
      <pc:sldChg chg="addSp delSp modSp add mod">
        <pc:chgData name="Info " userId="a6fdb66e-740b-4083-9a97-ee017fa00d16" providerId="ADAL" clId="{37F5A029-3BC3-410A-AA4B-FF27D5C63BBE}" dt="2022-01-13T12:15:34.716" v="185" actId="1036"/>
        <pc:sldMkLst>
          <pc:docMk/>
          <pc:sldMk cId="3448520062" sldId="286"/>
        </pc:sldMkLst>
        <pc:spChg chg="del">
          <ac:chgData name="Info " userId="a6fdb66e-740b-4083-9a97-ee017fa00d16" providerId="ADAL" clId="{37F5A029-3BC3-410A-AA4B-FF27D5C63BBE}" dt="2022-01-13T12:10:40.877" v="86"/>
          <ac:spMkLst>
            <pc:docMk/>
            <pc:sldMk cId="3448520062" sldId="286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5:34.716" v="185" actId="1036"/>
          <ac:picMkLst>
            <pc:docMk/>
            <pc:sldMk cId="3448520062" sldId="286"/>
            <ac:picMk id="6" creationId="{5E815D22-F625-4134-8485-B42ADCDE239B}"/>
          </ac:picMkLst>
        </pc:picChg>
      </pc:sldChg>
      <pc:sldChg chg="add del">
        <pc:chgData name="Info " userId="a6fdb66e-740b-4083-9a97-ee017fa00d16" providerId="ADAL" clId="{37F5A029-3BC3-410A-AA4B-FF27D5C63BBE}" dt="2022-01-13T12:09:40.297" v="49"/>
        <pc:sldMkLst>
          <pc:docMk/>
          <pc:sldMk cId="338594987" sldId="287"/>
        </pc:sldMkLst>
      </pc:sldChg>
      <pc:sldChg chg="addSp delSp modSp add mod">
        <pc:chgData name="Info " userId="a6fdb66e-740b-4083-9a97-ee017fa00d16" providerId="ADAL" clId="{37F5A029-3BC3-410A-AA4B-FF27D5C63BBE}" dt="2022-01-13T12:15:47.740" v="187" actId="1076"/>
        <pc:sldMkLst>
          <pc:docMk/>
          <pc:sldMk cId="4109987067" sldId="287"/>
        </pc:sldMkLst>
        <pc:spChg chg="del">
          <ac:chgData name="Info " userId="a6fdb66e-740b-4083-9a97-ee017fa00d16" providerId="ADAL" clId="{37F5A029-3BC3-410A-AA4B-FF27D5C63BBE}" dt="2022-01-13T12:10:50.162" v="88"/>
          <ac:spMkLst>
            <pc:docMk/>
            <pc:sldMk cId="4109987067" sldId="287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5:47.740" v="187" actId="1076"/>
          <ac:picMkLst>
            <pc:docMk/>
            <pc:sldMk cId="4109987067" sldId="287"/>
            <ac:picMk id="6" creationId="{28CC02CF-87A5-4588-BCD6-F1BAB49F7775}"/>
          </ac:picMkLst>
        </pc:picChg>
      </pc:sldChg>
      <pc:sldChg chg="add del">
        <pc:chgData name="Info " userId="a6fdb66e-740b-4083-9a97-ee017fa00d16" providerId="ADAL" clId="{37F5A029-3BC3-410A-AA4B-FF27D5C63BBE}" dt="2022-01-13T12:09:40.129" v="48"/>
        <pc:sldMkLst>
          <pc:docMk/>
          <pc:sldMk cId="153119746" sldId="288"/>
        </pc:sldMkLst>
      </pc:sldChg>
      <pc:sldChg chg="addSp delSp modSp add mod">
        <pc:chgData name="Info " userId="a6fdb66e-740b-4083-9a97-ee017fa00d16" providerId="ADAL" clId="{37F5A029-3BC3-410A-AA4B-FF27D5C63BBE}" dt="2022-01-13T12:15:57.632" v="189" actId="1076"/>
        <pc:sldMkLst>
          <pc:docMk/>
          <pc:sldMk cId="1722531592" sldId="288"/>
        </pc:sldMkLst>
        <pc:spChg chg="del">
          <ac:chgData name="Info " userId="a6fdb66e-740b-4083-9a97-ee017fa00d16" providerId="ADAL" clId="{37F5A029-3BC3-410A-AA4B-FF27D5C63BBE}" dt="2022-01-13T12:10:55.054" v="90"/>
          <ac:spMkLst>
            <pc:docMk/>
            <pc:sldMk cId="1722531592" sldId="288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5:57.632" v="189" actId="1076"/>
          <ac:picMkLst>
            <pc:docMk/>
            <pc:sldMk cId="1722531592" sldId="288"/>
            <ac:picMk id="6" creationId="{58FE5C10-D0DA-4C78-B5B6-728B4236AB8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8:10.254" v="221" actId="1076"/>
        <pc:sldMkLst>
          <pc:docMk/>
          <pc:sldMk cId="1472394886" sldId="289"/>
        </pc:sldMkLst>
        <pc:spChg chg="del">
          <ac:chgData name="Info " userId="a6fdb66e-740b-4083-9a97-ee017fa00d16" providerId="ADAL" clId="{37F5A029-3BC3-410A-AA4B-FF27D5C63BBE}" dt="2022-01-13T12:11:01.461" v="93"/>
          <ac:spMkLst>
            <pc:docMk/>
            <pc:sldMk cId="1472394886" sldId="289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8:10.254" v="221" actId="1076"/>
          <ac:picMkLst>
            <pc:docMk/>
            <pc:sldMk cId="1472394886" sldId="289"/>
            <ac:picMk id="6" creationId="{FBD4163C-C5F9-4DFC-A86D-EEFB8DCCC216}"/>
          </ac:picMkLst>
        </pc:picChg>
      </pc:sldChg>
      <pc:sldChg chg="add del">
        <pc:chgData name="Info " userId="a6fdb66e-740b-4083-9a97-ee017fa00d16" providerId="ADAL" clId="{37F5A029-3BC3-410A-AA4B-FF27D5C63BBE}" dt="2022-01-13T12:09:39.967" v="47"/>
        <pc:sldMkLst>
          <pc:docMk/>
          <pc:sldMk cId="3680354484" sldId="289"/>
        </pc:sldMkLst>
      </pc:sldChg>
      <pc:sldChg chg="addSp delSp modSp add mod">
        <pc:chgData name="Info " userId="a6fdb66e-740b-4083-9a97-ee017fa00d16" providerId="ADAL" clId="{37F5A029-3BC3-410A-AA4B-FF27D5C63BBE}" dt="2022-01-13T12:16:06.648" v="191" actId="1076"/>
        <pc:sldMkLst>
          <pc:docMk/>
          <pc:sldMk cId="278338800" sldId="290"/>
        </pc:sldMkLst>
        <pc:spChg chg="del">
          <ac:chgData name="Info " userId="a6fdb66e-740b-4083-9a97-ee017fa00d16" providerId="ADAL" clId="{37F5A029-3BC3-410A-AA4B-FF27D5C63BBE}" dt="2022-01-13T12:11:10.009" v="95"/>
          <ac:spMkLst>
            <pc:docMk/>
            <pc:sldMk cId="278338800" sldId="290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06.648" v="191" actId="1076"/>
          <ac:picMkLst>
            <pc:docMk/>
            <pc:sldMk cId="278338800" sldId="290"/>
            <ac:picMk id="6" creationId="{1C8B5CEC-E3EE-47FA-B745-38CCC897A72D}"/>
          </ac:picMkLst>
        </pc:picChg>
      </pc:sldChg>
      <pc:sldChg chg="add del">
        <pc:chgData name="Info " userId="a6fdb66e-740b-4083-9a97-ee017fa00d16" providerId="ADAL" clId="{37F5A029-3BC3-410A-AA4B-FF27D5C63BBE}" dt="2022-01-13T12:09:39.767" v="46"/>
        <pc:sldMkLst>
          <pc:docMk/>
          <pc:sldMk cId="3465795649" sldId="290"/>
        </pc:sldMkLst>
      </pc:sldChg>
      <pc:sldChg chg="addSp delSp modSp add mod">
        <pc:chgData name="Info " userId="a6fdb66e-740b-4083-9a97-ee017fa00d16" providerId="ADAL" clId="{37F5A029-3BC3-410A-AA4B-FF27D5C63BBE}" dt="2022-01-13T12:18:02.244" v="219" actId="1035"/>
        <pc:sldMkLst>
          <pc:docMk/>
          <pc:sldMk cId="179628442" sldId="291"/>
        </pc:sldMkLst>
        <pc:spChg chg="del">
          <ac:chgData name="Info " userId="a6fdb66e-740b-4083-9a97-ee017fa00d16" providerId="ADAL" clId="{37F5A029-3BC3-410A-AA4B-FF27D5C63BBE}" dt="2022-01-13T12:11:19.066" v="97"/>
          <ac:spMkLst>
            <pc:docMk/>
            <pc:sldMk cId="179628442" sldId="291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8:02.244" v="219" actId="1035"/>
          <ac:picMkLst>
            <pc:docMk/>
            <pc:sldMk cId="179628442" sldId="291"/>
            <ac:picMk id="6" creationId="{02989F0B-C241-40E3-B664-67C147B1A638}"/>
          </ac:picMkLst>
        </pc:picChg>
      </pc:sldChg>
      <pc:sldChg chg="add del">
        <pc:chgData name="Info " userId="a6fdb66e-740b-4083-9a97-ee017fa00d16" providerId="ADAL" clId="{37F5A029-3BC3-410A-AA4B-FF27D5C63BBE}" dt="2022-01-13T12:09:39.583" v="45"/>
        <pc:sldMkLst>
          <pc:docMk/>
          <pc:sldMk cId="3937254744" sldId="291"/>
        </pc:sldMkLst>
      </pc:sldChg>
      <pc:sldChg chg="add del">
        <pc:chgData name="Info " userId="a6fdb66e-740b-4083-9a97-ee017fa00d16" providerId="ADAL" clId="{37F5A029-3BC3-410A-AA4B-FF27D5C63BBE}" dt="2022-01-13T12:09:39.346" v="44"/>
        <pc:sldMkLst>
          <pc:docMk/>
          <pc:sldMk cId="1317953500" sldId="292"/>
        </pc:sldMkLst>
      </pc:sldChg>
      <pc:sldChg chg="addSp delSp modSp add mod">
        <pc:chgData name="Info " userId="a6fdb66e-740b-4083-9a97-ee017fa00d16" providerId="ADAL" clId="{37F5A029-3BC3-410A-AA4B-FF27D5C63BBE}" dt="2022-01-13T12:16:20.707" v="194" actId="1076"/>
        <pc:sldMkLst>
          <pc:docMk/>
          <pc:sldMk cId="3755474154" sldId="292"/>
        </pc:sldMkLst>
        <pc:spChg chg="del">
          <ac:chgData name="Info " userId="a6fdb66e-740b-4083-9a97-ee017fa00d16" providerId="ADAL" clId="{37F5A029-3BC3-410A-AA4B-FF27D5C63BBE}" dt="2022-01-13T12:11:27.985" v="100"/>
          <ac:spMkLst>
            <pc:docMk/>
            <pc:sldMk cId="3755474154" sldId="292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20.707" v="194" actId="1076"/>
          <ac:picMkLst>
            <pc:docMk/>
            <pc:sldMk cId="3755474154" sldId="292"/>
            <ac:picMk id="6" creationId="{F235A23E-3D15-4E77-9F8B-E132CB25844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24.017" v="195" actId="1076"/>
        <pc:sldMkLst>
          <pc:docMk/>
          <pc:sldMk cId="702062686" sldId="293"/>
        </pc:sldMkLst>
        <pc:spChg chg="del">
          <ac:chgData name="Info " userId="a6fdb66e-740b-4083-9a97-ee017fa00d16" providerId="ADAL" clId="{37F5A029-3BC3-410A-AA4B-FF27D5C63BBE}" dt="2022-01-13T12:11:31.404" v="102"/>
          <ac:spMkLst>
            <pc:docMk/>
            <pc:sldMk cId="702062686" sldId="293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24.017" v="195" actId="1076"/>
          <ac:picMkLst>
            <pc:docMk/>
            <pc:sldMk cId="702062686" sldId="293"/>
            <ac:picMk id="6" creationId="{85E8A855-C049-4336-A3CA-93EFFE2D055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27.258" v="196" actId="1076"/>
        <pc:sldMkLst>
          <pc:docMk/>
          <pc:sldMk cId="2377266857" sldId="294"/>
        </pc:sldMkLst>
        <pc:spChg chg="del">
          <ac:chgData name="Info " userId="a6fdb66e-740b-4083-9a97-ee017fa00d16" providerId="ADAL" clId="{37F5A029-3BC3-410A-AA4B-FF27D5C63BBE}" dt="2022-01-13T12:11:35.477" v="104"/>
          <ac:spMkLst>
            <pc:docMk/>
            <pc:sldMk cId="2377266857" sldId="294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27.258" v="196" actId="1076"/>
          <ac:picMkLst>
            <pc:docMk/>
            <pc:sldMk cId="2377266857" sldId="294"/>
            <ac:picMk id="6" creationId="{F52064B2-4A11-4E2C-B5DC-FD518939A951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37.958" v="197" actId="1076"/>
        <pc:sldMkLst>
          <pc:docMk/>
          <pc:sldMk cId="785949373" sldId="295"/>
        </pc:sldMkLst>
        <pc:spChg chg="del">
          <ac:chgData name="Info " userId="a6fdb66e-740b-4083-9a97-ee017fa00d16" providerId="ADAL" clId="{37F5A029-3BC3-410A-AA4B-FF27D5C63BBE}" dt="2022-01-13T12:11:44.974" v="107"/>
          <ac:spMkLst>
            <pc:docMk/>
            <pc:sldMk cId="785949373" sldId="295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37.958" v="197" actId="1076"/>
          <ac:picMkLst>
            <pc:docMk/>
            <pc:sldMk cId="785949373" sldId="295"/>
            <ac:picMk id="6" creationId="{DB0DB674-9CE6-4CF2-B480-99F2A65B63C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42.203" v="198" actId="1076"/>
        <pc:sldMkLst>
          <pc:docMk/>
          <pc:sldMk cId="2314059294" sldId="296"/>
        </pc:sldMkLst>
        <pc:spChg chg="del">
          <ac:chgData name="Info " userId="a6fdb66e-740b-4083-9a97-ee017fa00d16" providerId="ADAL" clId="{37F5A029-3BC3-410A-AA4B-FF27D5C63BBE}" dt="2022-01-13T12:11:51.831" v="108"/>
          <ac:spMkLst>
            <pc:docMk/>
            <pc:sldMk cId="2314059294" sldId="296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42.203" v="198" actId="1076"/>
          <ac:picMkLst>
            <pc:docMk/>
            <pc:sldMk cId="2314059294" sldId="296"/>
            <ac:picMk id="6" creationId="{E6C45072-BED1-4D6D-83EA-2FEA4525C09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47.468" v="215" actId="1036"/>
        <pc:sldMkLst>
          <pc:docMk/>
          <pc:sldMk cId="2712447723" sldId="297"/>
        </pc:sldMkLst>
        <pc:spChg chg="del">
          <ac:chgData name="Info " userId="a6fdb66e-740b-4083-9a97-ee017fa00d16" providerId="ADAL" clId="{37F5A029-3BC3-410A-AA4B-FF27D5C63BBE}" dt="2022-01-13T12:12:02.957" v="110"/>
          <ac:spMkLst>
            <pc:docMk/>
            <pc:sldMk cId="2712447723" sldId="297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47.468" v="215" actId="1036"/>
          <ac:picMkLst>
            <pc:docMk/>
            <pc:sldMk cId="2712447723" sldId="297"/>
            <ac:picMk id="6" creationId="{4C83EC5E-81C7-4281-B4BB-252AE79A1E1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53.637" v="200" actId="1076"/>
        <pc:sldMkLst>
          <pc:docMk/>
          <pc:sldMk cId="520732919" sldId="298"/>
        </pc:sldMkLst>
        <pc:spChg chg="del">
          <ac:chgData name="Info " userId="a6fdb66e-740b-4083-9a97-ee017fa00d16" providerId="ADAL" clId="{37F5A029-3BC3-410A-AA4B-FF27D5C63BBE}" dt="2022-01-13T12:12:13.696" v="113"/>
          <ac:spMkLst>
            <pc:docMk/>
            <pc:sldMk cId="520732919" sldId="298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53.637" v="200" actId="1076"/>
          <ac:picMkLst>
            <pc:docMk/>
            <pc:sldMk cId="520732919" sldId="298"/>
            <ac:picMk id="6" creationId="{D69DA10C-A4C8-4A33-8495-2CA89F1F8C16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00.779" v="201" actId="1076"/>
        <pc:sldMkLst>
          <pc:docMk/>
          <pc:sldMk cId="3927618256" sldId="299"/>
        </pc:sldMkLst>
        <pc:spChg chg="del">
          <ac:chgData name="Info " userId="a6fdb66e-740b-4083-9a97-ee017fa00d16" providerId="ADAL" clId="{37F5A029-3BC3-410A-AA4B-FF27D5C63BBE}" dt="2022-01-13T12:12:20.295" v="115"/>
          <ac:spMkLst>
            <pc:docMk/>
            <pc:sldMk cId="3927618256" sldId="299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00.779" v="201" actId="1076"/>
          <ac:picMkLst>
            <pc:docMk/>
            <pc:sldMk cId="3927618256" sldId="299"/>
            <ac:picMk id="6" creationId="{10058796-35F2-41D2-82C8-1CD5C024883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06.195" v="202" actId="1076"/>
        <pc:sldMkLst>
          <pc:docMk/>
          <pc:sldMk cId="2200367542" sldId="300"/>
        </pc:sldMkLst>
        <pc:spChg chg="del">
          <ac:chgData name="Info " userId="a6fdb66e-740b-4083-9a97-ee017fa00d16" providerId="ADAL" clId="{37F5A029-3BC3-410A-AA4B-FF27D5C63BBE}" dt="2022-01-13T12:12:26.878" v="117"/>
          <ac:spMkLst>
            <pc:docMk/>
            <pc:sldMk cId="2200367542" sldId="300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06.195" v="202" actId="1076"/>
          <ac:picMkLst>
            <pc:docMk/>
            <pc:sldMk cId="2200367542" sldId="300"/>
            <ac:picMk id="6" creationId="{31FA5B17-2FF9-47F4-94BE-01D206C14C8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09.066" v="203" actId="1076"/>
        <pc:sldMkLst>
          <pc:docMk/>
          <pc:sldMk cId="1000981810" sldId="301"/>
        </pc:sldMkLst>
        <pc:spChg chg="del">
          <ac:chgData name="Info " userId="a6fdb66e-740b-4083-9a97-ee017fa00d16" providerId="ADAL" clId="{37F5A029-3BC3-410A-AA4B-FF27D5C63BBE}" dt="2022-01-13T12:12:29.880" v="119"/>
          <ac:spMkLst>
            <pc:docMk/>
            <pc:sldMk cId="1000981810" sldId="301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09.066" v="203" actId="1076"/>
          <ac:picMkLst>
            <pc:docMk/>
            <pc:sldMk cId="1000981810" sldId="301"/>
            <ac:picMk id="6" creationId="{D42E0EFE-E31C-4F3F-8154-DE9C58DCC19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12.145" v="204" actId="1076"/>
        <pc:sldMkLst>
          <pc:docMk/>
          <pc:sldMk cId="2621154938" sldId="302"/>
        </pc:sldMkLst>
        <pc:spChg chg="del">
          <ac:chgData name="Info " userId="a6fdb66e-740b-4083-9a97-ee017fa00d16" providerId="ADAL" clId="{37F5A029-3BC3-410A-AA4B-FF27D5C63BBE}" dt="2022-01-13T12:12:37.741" v="122"/>
          <ac:spMkLst>
            <pc:docMk/>
            <pc:sldMk cId="2621154938" sldId="302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12.145" v="204" actId="1076"/>
          <ac:picMkLst>
            <pc:docMk/>
            <pc:sldMk cId="2621154938" sldId="302"/>
            <ac:picMk id="6" creationId="{1F56569C-7CC9-4755-85C6-4AE516CEB10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21.842" v="207" actId="1076"/>
        <pc:sldMkLst>
          <pc:docMk/>
          <pc:sldMk cId="1889782310" sldId="303"/>
        </pc:sldMkLst>
        <pc:spChg chg="del">
          <ac:chgData name="Info " userId="a6fdb66e-740b-4083-9a97-ee017fa00d16" providerId="ADAL" clId="{37F5A029-3BC3-410A-AA4B-FF27D5C63BBE}" dt="2022-01-13T12:12:47.705" v="125"/>
          <ac:spMkLst>
            <pc:docMk/>
            <pc:sldMk cId="1889782310" sldId="303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21.842" v="207" actId="1076"/>
          <ac:picMkLst>
            <pc:docMk/>
            <pc:sldMk cId="1889782310" sldId="303"/>
            <ac:picMk id="6" creationId="{A81F55E8-D916-456B-9158-B7D7BD3E6D9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33.555" v="210" actId="1076"/>
        <pc:sldMkLst>
          <pc:docMk/>
          <pc:sldMk cId="3150407602" sldId="304"/>
        </pc:sldMkLst>
        <pc:spChg chg="del">
          <ac:chgData name="Info " userId="a6fdb66e-740b-4083-9a97-ee017fa00d16" providerId="ADAL" clId="{37F5A029-3BC3-410A-AA4B-FF27D5C63BBE}" dt="2022-01-13T12:12:54.292" v="127"/>
          <ac:spMkLst>
            <pc:docMk/>
            <pc:sldMk cId="3150407602" sldId="304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33.555" v="210" actId="1076"/>
          <ac:picMkLst>
            <pc:docMk/>
            <pc:sldMk cId="3150407602" sldId="304"/>
            <ac:picMk id="6" creationId="{D23BB4EF-0528-49B8-8732-787C8A7D482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8:22.091" v="222" actId="1076"/>
        <pc:sldMkLst>
          <pc:docMk/>
          <pc:sldMk cId="3443918599" sldId="305"/>
        </pc:sldMkLst>
        <pc:spChg chg="del">
          <ac:chgData name="Info " userId="a6fdb66e-740b-4083-9a97-ee017fa00d16" providerId="ADAL" clId="{37F5A029-3BC3-410A-AA4B-FF27D5C63BBE}" dt="2022-01-13T12:12:58.464" v="129"/>
          <ac:spMkLst>
            <pc:docMk/>
            <pc:sldMk cId="3443918599" sldId="305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8:22.091" v="222" actId="1076"/>
          <ac:picMkLst>
            <pc:docMk/>
            <pc:sldMk cId="3443918599" sldId="305"/>
            <ac:picMk id="6" creationId="{F3110F7D-304C-4B7B-9A21-E713ACD6925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6:10.362" v="1226" actId="478"/>
        <pc:sldMkLst>
          <pc:docMk/>
          <pc:sldMk cId="1611375888" sldId="306"/>
        </pc:sldMkLst>
        <pc:spChg chg="mod">
          <ac:chgData name="Info " userId="a6fdb66e-740b-4083-9a97-ee017fa00d16" providerId="ADAL" clId="{37F5A029-3BC3-410A-AA4B-FF27D5C63BBE}" dt="2022-01-13T12:19:02.922" v="256" actId="20577"/>
          <ac:spMkLst>
            <pc:docMk/>
            <pc:sldMk cId="1611375888" sldId="306"/>
            <ac:spMk id="2" creationId="{85CE2F63-CC07-CA40-A5ED-53F3C6EE5ED3}"/>
          </ac:spMkLst>
        </pc:spChg>
        <pc:spChg chg="add del mod">
          <ac:chgData name="Info " userId="a6fdb66e-740b-4083-9a97-ee017fa00d16" providerId="ADAL" clId="{37F5A029-3BC3-410A-AA4B-FF27D5C63BBE}" dt="2022-01-13T12:20:04.366" v="269"/>
          <ac:spMkLst>
            <pc:docMk/>
            <pc:sldMk cId="1611375888" sldId="306"/>
            <ac:spMk id="5" creationId="{A926036F-6ABC-485B-9AEC-92F2B30A1739}"/>
          </ac:spMkLst>
        </pc:spChg>
        <pc:spChg chg="add mod">
          <ac:chgData name="Info " userId="a6fdb66e-740b-4083-9a97-ee017fa00d16" providerId="ADAL" clId="{37F5A029-3BC3-410A-AA4B-FF27D5C63BBE}" dt="2022-01-13T13:46:10.362" v="1226" actId="478"/>
          <ac:spMkLst>
            <pc:docMk/>
            <pc:sldMk cId="1611375888" sldId="306"/>
            <ac:spMk id="10" creationId="{44A3D958-93E3-4495-9834-7C63CA904C2D}"/>
          </ac:spMkLst>
        </pc:spChg>
        <pc:picChg chg="del">
          <ac:chgData name="Info " userId="a6fdb66e-740b-4083-9a97-ee017fa00d16" providerId="ADAL" clId="{37F5A029-3BC3-410A-AA4B-FF27D5C63BBE}" dt="2022-01-13T12:18:32.960" v="224" actId="478"/>
          <ac:picMkLst>
            <pc:docMk/>
            <pc:sldMk cId="1611375888" sldId="306"/>
            <ac:picMk id="6" creationId="{F3110F7D-304C-4B7B-9A21-E713ACD6925B}"/>
          </ac:picMkLst>
        </pc:picChg>
        <pc:picChg chg="add del mod">
          <ac:chgData name="Info " userId="a6fdb66e-740b-4083-9a97-ee017fa00d16" providerId="ADAL" clId="{37F5A029-3BC3-410A-AA4B-FF27D5C63BBE}" dt="2022-01-13T13:46:10.362" v="1226" actId="478"/>
          <ac:picMkLst>
            <pc:docMk/>
            <pc:sldMk cId="1611375888" sldId="306"/>
            <ac:picMk id="8" creationId="{FBAA8A24-7E5E-43AD-98D2-1E7648ADE96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19.394" v="302" actId="1076"/>
        <pc:sldMkLst>
          <pc:docMk/>
          <pc:sldMk cId="1051932877" sldId="307"/>
        </pc:sldMkLst>
        <pc:spChg chg="del">
          <ac:chgData name="Info " userId="a6fdb66e-740b-4083-9a97-ee017fa00d16" providerId="ADAL" clId="{37F5A029-3BC3-410A-AA4B-FF27D5C63BBE}" dt="2022-01-13T12:20:16.105" v="271"/>
          <ac:spMkLst>
            <pc:docMk/>
            <pc:sldMk cId="1051932877" sldId="307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19.394" v="302" actId="1076"/>
          <ac:picMkLst>
            <pc:docMk/>
            <pc:sldMk cId="1051932877" sldId="307"/>
            <ac:picMk id="6" creationId="{DA54D61F-8C12-43F2-8AA3-8121575145C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23.531" v="303" actId="1076"/>
        <pc:sldMkLst>
          <pc:docMk/>
          <pc:sldMk cId="1048877708" sldId="308"/>
        </pc:sldMkLst>
        <pc:spChg chg="del">
          <ac:chgData name="Info " userId="a6fdb66e-740b-4083-9a97-ee017fa00d16" providerId="ADAL" clId="{37F5A029-3BC3-410A-AA4B-FF27D5C63BBE}" dt="2022-01-13T12:20:21.126" v="273"/>
          <ac:spMkLst>
            <pc:docMk/>
            <pc:sldMk cId="1048877708" sldId="308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23.531" v="303" actId="1076"/>
          <ac:picMkLst>
            <pc:docMk/>
            <pc:sldMk cId="1048877708" sldId="308"/>
            <ac:picMk id="6" creationId="{1CFDCFFD-6568-44EF-899E-1B37A815327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34.487" v="306" actId="1076"/>
        <pc:sldMkLst>
          <pc:docMk/>
          <pc:sldMk cId="2851047113" sldId="309"/>
        </pc:sldMkLst>
        <pc:spChg chg="del">
          <ac:chgData name="Info " userId="a6fdb66e-740b-4083-9a97-ee017fa00d16" providerId="ADAL" clId="{37F5A029-3BC3-410A-AA4B-FF27D5C63BBE}" dt="2022-01-13T12:20:35.086" v="275"/>
          <ac:spMkLst>
            <pc:docMk/>
            <pc:sldMk cId="2851047113" sldId="309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34.487" v="306" actId="1076"/>
          <ac:picMkLst>
            <pc:docMk/>
            <pc:sldMk cId="2851047113" sldId="309"/>
            <ac:picMk id="6" creationId="{6F13F806-0441-4FD0-81C9-388F6CFE446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49.765" v="310" actId="1076"/>
        <pc:sldMkLst>
          <pc:docMk/>
          <pc:sldMk cId="3411781021" sldId="310"/>
        </pc:sldMkLst>
        <pc:spChg chg="del">
          <ac:chgData name="Info " userId="a6fdb66e-740b-4083-9a97-ee017fa00d16" providerId="ADAL" clId="{37F5A029-3BC3-410A-AA4B-FF27D5C63BBE}" dt="2022-01-13T12:20:39.165" v="277"/>
          <ac:spMkLst>
            <pc:docMk/>
            <pc:sldMk cId="3411781021" sldId="310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49.765" v="310" actId="1076"/>
          <ac:picMkLst>
            <pc:docMk/>
            <pc:sldMk cId="3411781021" sldId="310"/>
            <ac:picMk id="6" creationId="{41B15C69-E49B-40A4-A3D2-7145674FC066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59.855" v="312" actId="1076"/>
        <pc:sldMkLst>
          <pc:docMk/>
          <pc:sldMk cId="126655535" sldId="311"/>
        </pc:sldMkLst>
        <pc:spChg chg="del">
          <ac:chgData name="Info " userId="a6fdb66e-740b-4083-9a97-ee017fa00d16" providerId="ADAL" clId="{37F5A029-3BC3-410A-AA4B-FF27D5C63BBE}" dt="2022-01-13T12:20:43.223" v="279"/>
          <ac:spMkLst>
            <pc:docMk/>
            <pc:sldMk cId="126655535" sldId="311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59.855" v="312" actId="1076"/>
          <ac:picMkLst>
            <pc:docMk/>
            <pc:sldMk cId="126655535" sldId="311"/>
            <ac:picMk id="6" creationId="{593D8505-96D7-4D57-A4D9-86FD44229D8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12.555" v="320" actId="1036"/>
        <pc:sldMkLst>
          <pc:docMk/>
          <pc:sldMk cId="3218600402" sldId="312"/>
        </pc:sldMkLst>
        <pc:spChg chg="del">
          <ac:chgData name="Info " userId="a6fdb66e-740b-4083-9a97-ee017fa00d16" providerId="ADAL" clId="{37F5A029-3BC3-410A-AA4B-FF27D5C63BBE}" dt="2022-01-13T12:20:46.901" v="281"/>
          <ac:spMkLst>
            <pc:docMk/>
            <pc:sldMk cId="3218600402" sldId="312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12.555" v="320" actId="1036"/>
          <ac:picMkLst>
            <pc:docMk/>
            <pc:sldMk cId="3218600402" sldId="312"/>
            <ac:picMk id="6" creationId="{EC5EFDE2-2D21-4B7B-93C5-E69F13C4F56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29.934" v="327" actId="1036"/>
        <pc:sldMkLst>
          <pc:docMk/>
          <pc:sldMk cId="4032669567" sldId="313"/>
        </pc:sldMkLst>
        <pc:spChg chg="del">
          <ac:chgData name="Info " userId="a6fdb66e-740b-4083-9a97-ee017fa00d16" providerId="ADAL" clId="{37F5A029-3BC3-410A-AA4B-FF27D5C63BBE}" dt="2022-01-13T12:20:52.068" v="283"/>
          <ac:spMkLst>
            <pc:docMk/>
            <pc:sldMk cId="4032669567" sldId="313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29.934" v="327" actId="1036"/>
          <ac:picMkLst>
            <pc:docMk/>
            <pc:sldMk cId="4032669567" sldId="313"/>
            <ac:picMk id="6" creationId="{97A40CA6-F190-4ADD-A7F7-05649CC60E0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39.495" v="329" actId="1076"/>
        <pc:sldMkLst>
          <pc:docMk/>
          <pc:sldMk cId="2336090211" sldId="314"/>
        </pc:sldMkLst>
        <pc:spChg chg="del">
          <ac:chgData name="Info " userId="a6fdb66e-740b-4083-9a97-ee017fa00d16" providerId="ADAL" clId="{37F5A029-3BC3-410A-AA4B-FF27D5C63BBE}" dt="2022-01-13T12:21:31.562" v="286"/>
          <ac:spMkLst>
            <pc:docMk/>
            <pc:sldMk cId="2336090211" sldId="314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39.495" v="329" actId="1076"/>
          <ac:picMkLst>
            <pc:docMk/>
            <pc:sldMk cId="2336090211" sldId="314"/>
            <ac:picMk id="6" creationId="{0C0D0ACC-ED4B-42F5-A855-E62BC2FF359D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43.476" v="330" actId="1076"/>
        <pc:sldMkLst>
          <pc:docMk/>
          <pc:sldMk cId="4190392074" sldId="315"/>
        </pc:sldMkLst>
        <pc:spChg chg="del">
          <ac:chgData name="Info " userId="a6fdb66e-740b-4083-9a97-ee017fa00d16" providerId="ADAL" clId="{37F5A029-3BC3-410A-AA4B-FF27D5C63BBE}" dt="2022-01-13T12:21:35.944" v="288"/>
          <ac:spMkLst>
            <pc:docMk/>
            <pc:sldMk cId="4190392074" sldId="315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43.476" v="330" actId="1076"/>
          <ac:picMkLst>
            <pc:docMk/>
            <pc:sldMk cId="4190392074" sldId="315"/>
            <ac:picMk id="6" creationId="{2FE65F45-7A5F-45D1-9B53-6A777FC734B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48.939" v="331" actId="1076"/>
        <pc:sldMkLst>
          <pc:docMk/>
          <pc:sldMk cId="2262414915" sldId="316"/>
        </pc:sldMkLst>
        <pc:spChg chg="del">
          <ac:chgData name="Info " userId="a6fdb66e-740b-4083-9a97-ee017fa00d16" providerId="ADAL" clId="{37F5A029-3BC3-410A-AA4B-FF27D5C63BBE}" dt="2022-01-13T12:21:39.878" v="290"/>
          <ac:spMkLst>
            <pc:docMk/>
            <pc:sldMk cId="2262414915" sldId="316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48.939" v="331" actId="1076"/>
          <ac:picMkLst>
            <pc:docMk/>
            <pc:sldMk cId="2262414915" sldId="316"/>
            <ac:picMk id="6" creationId="{E5357EC5-89EE-4B9F-8737-06514DD8FDEF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59.854" v="333" actId="1076"/>
        <pc:sldMkLst>
          <pc:docMk/>
          <pc:sldMk cId="4068578108" sldId="317"/>
        </pc:sldMkLst>
        <pc:spChg chg="del">
          <ac:chgData name="Info " userId="a6fdb66e-740b-4083-9a97-ee017fa00d16" providerId="ADAL" clId="{37F5A029-3BC3-410A-AA4B-FF27D5C63BBE}" dt="2022-01-13T12:21:43.974" v="292"/>
          <ac:spMkLst>
            <pc:docMk/>
            <pc:sldMk cId="4068578108" sldId="317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59.854" v="333" actId="1076"/>
          <ac:picMkLst>
            <pc:docMk/>
            <pc:sldMk cId="4068578108" sldId="317"/>
            <ac:picMk id="6" creationId="{8FDEF9DB-3EFD-4E24-9EE4-659D8F43E71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4:06.173" v="334" actId="1076"/>
        <pc:sldMkLst>
          <pc:docMk/>
          <pc:sldMk cId="2093961804" sldId="318"/>
        </pc:sldMkLst>
        <pc:spChg chg="del">
          <ac:chgData name="Info " userId="a6fdb66e-740b-4083-9a97-ee017fa00d16" providerId="ADAL" clId="{37F5A029-3BC3-410A-AA4B-FF27D5C63BBE}" dt="2022-01-13T12:21:49.442" v="294"/>
          <ac:spMkLst>
            <pc:docMk/>
            <pc:sldMk cId="2093961804" sldId="318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4:06.173" v="334" actId="1076"/>
          <ac:picMkLst>
            <pc:docMk/>
            <pc:sldMk cId="2093961804" sldId="318"/>
            <ac:picMk id="6" creationId="{4D948CC9-3152-41CD-A291-CDD7135F92C1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6:29.112" v="1228" actId="478"/>
        <pc:sldMkLst>
          <pc:docMk/>
          <pc:sldMk cId="195662900" sldId="319"/>
        </pc:sldMkLst>
        <pc:spChg chg="mod">
          <ac:chgData name="Info " userId="a6fdb66e-740b-4083-9a97-ee017fa00d16" providerId="ADAL" clId="{37F5A029-3BC3-410A-AA4B-FF27D5C63BBE}" dt="2022-01-13T12:24:40.815" v="370" actId="20577"/>
          <ac:spMkLst>
            <pc:docMk/>
            <pc:sldMk cId="195662900" sldId="319"/>
            <ac:spMk id="2" creationId="{85CE2F63-CC07-CA40-A5ED-53F3C6EE5ED3}"/>
          </ac:spMkLst>
        </pc:spChg>
        <pc:spChg chg="add del mod">
          <ac:chgData name="Info " userId="a6fdb66e-740b-4083-9a97-ee017fa00d16" providerId="ADAL" clId="{37F5A029-3BC3-410A-AA4B-FF27D5C63BBE}" dt="2022-01-13T12:31:34.355" v="392"/>
          <ac:spMkLst>
            <pc:docMk/>
            <pc:sldMk cId="195662900" sldId="319"/>
            <ac:spMk id="5" creationId="{217B1220-F525-4491-BFC6-40C55EBE6E01}"/>
          </ac:spMkLst>
        </pc:spChg>
        <pc:spChg chg="add mod">
          <ac:chgData name="Info " userId="a6fdb66e-740b-4083-9a97-ee017fa00d16" providerId="ADAL" clId="{37F5A029-3BC3-410A-AA4B-FF27D5C63BBE}" dt="2022-01-13T13:46:29.112" v="1228" actId="478"/>
          <ac:spMkLst>
            <pc:docMk/>
            <pc:sldMk cId="195662900" sldId="319"/>
            <ac:spMk id="10" creationId="{7D2506D5-46DE-40F4-BFAB-8C6EFAEC5D5F}"/>
          </ac:spMkLst>
        </pc:spChg>
        <pc:picChg chg="del">
          <ac:chgData name="Info " userId="a6fdb66e-740b-4083-9a97-ee017fa00d16" providerId="ADAL" clId="{37F5A029-3BC3-410A-AA4B-FF27D5C63BBE}" dt="2022-01-13T12:24:13.997" v="336" actId="478"/>
          <ac:picMkLst>
            <pc:docMk/>
            <pc:sldMk cId="195662900" sldId="319"/>
            <ac:picMk id="6" creationId="{4D948CC9-3152-41CD-A291-CDD7135F92C1}"/>
          </ac:picMkLst>
        </pc:picChg>
        <pc:picChg chg="add del mod">
          <ac:chgData name="Info " userId="a6fdb66e-740b-4083-9a97-ee017fa00d16" providerId="ADAL" clId="{37F5A029-3BC3-410A-AA4B-FF27D5C63BBE}" dt="2022-01-13T13:46:29.112" v="1228" actId="478"/>
          <ac:picMkLst>
            <pc:docMk/>
            <pc:sldMk cId="195662900" sldId="319"/>
            <ac:picMk id="8" creationId="{6D883AF5-9356-44BE-ACD0-2281AC6B57E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11.730" v="460" actId="1076"/>
        <pc:sldMkLst>
          <pc:docMk/>
          <pc:sldMk cId="2812893471" sldId="320"/>
        </pc:sldMkLst>
        <pc:spChg chg="del">
          <ac:chgData name="Info " userId="a6fdb66e-740b-4083-9a97-ee017fa00d16" providerId="ADAL" clId="{37F5A029-3BC3-410A-AA4B-FF27D5C63BBE}" dt="2022-01-13T12:31:38.775" v="394"/>
          <ac:spMkLst>
            <pc:docMk/>
            <pc:sldMk cId="2812893471" sldId="320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11.730" v="460" actId="1076"/>
          <ac:picMkLst>
            <pc:docMk/>
            <pc:sldMk cId="2812893471" sldId="320"/>
            <ac:picMk id="6" creationId="{0D2C1E50-9F19-47CC-B2E6-E86FB5B24FF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22.477" v="462" actId="1076"/>
        <pc:sldMkLst>
          <pc:docMk/>
          <pc:sldMk cId="1986155605" sldId="321"/>
        </pc:sldMkLst>
        <pc:spChg chg="del">
          <ac:chgData name="Info " userId="a6fdb66e-740b-4083-9a97-ee017fa00d16" providerId="ADAL" clId="{37F5A029-3BC3-410A-AA4B-FF27D5C63BBE}" dt="2022-01-13T12:31:50.043" v="397"/>
          <ac:spMkLst>
            <pc:docMk/>
            <pc:sldMk cId="1986155605" sldId="321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22.477" v="462" actId="1076"/>
          <ac:picMkLst>
            <pc:docMk/>
            <pc:sldMk cId="1986155605" sldId="321"/>
            <ac:picMk id="6" creationId="{2F268FF7-3E0B-412F-A810-034757C23B66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30.113" v="463" actId="1076"/>
        <pc:sldMkLst>
          <pc:docMk/>
          <pc:sldMk cId="3164611487" sldId="322"/>
        </pc:sldMkLst>
        <pc:spChg chg="del">
          <ac:chgData name="Info " userId="a6fdb66e-740b-4083-9a97-ee017fa00d16" providerId="ADAL" clId="{37F5A029-3BC3-410A-AA4B-FF27D5C63BBE}" dt="2022-01-13T12:31:57.075" v="400"/>
          <ac:spMkLst>
            <pc:docMk/>
            <pc:sldMk cId="3164611487" sldId="322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30.113" v="463" actId="1076"/>
          <ac:picMkLst>
            <pc:docMk/>
            <pc:sldMk cId="3164611487" sldId="322"/>
            <ac:picMk id="6" creationId="{A1C218F0-A3D7-41F3-A1A4-3FCEB69C5AD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42.530" v="467" actId="1035"/>
        <pc:sldMkLst>
          <pc:docMk/>
          <pc:sldMk cId="3627204012" sldId="323"/>
        </pc:sldMkLst>
        <pc:spChg chg="del">
          <ac:chgData name="Info " userId="a6fdb66e-740b-4083-9a97-ee017fa00d16" providerId="ADAL" clId="{37F5A029-3BC3-410A-AA4B-FF27D5C63BBE}" dt="2022-01-13T12:32:20.501" v="403"/>
          <ac:spMkLst>
            <pc:docMk/>
            <pc:sldMk cId="3627204012" sldId="323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42.530" v="467" actId="1035"/>
          <ac:picMkLst>
            <pc:docMk/>
            <pc:sldMk cId="3627204012" sldId="323"/>
            <ac:picMk id="6" creationId="{A2683AD1-B7BA-4ABA-B204-1A7DC3696D8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51.885" v="469" actId="1076"/>
        <pc:sldMkLst>
          <pc:docMk/>
          <pc:sldMk cId="4162455401" sldId="324"/>
        </pc:sldMkLst>
        <pc:spChg chg="del">
          <ac:chgData name="Info " userId="a6fdb66e-740b-4083-9a97-ee017fa00d16" providerId="ADAL" clId="{37F5A029-3BC3-410A-AA4B-FF27D5C63BBE}" dt="2022-01-13T12:32:24.609" v="405"/>
          <ac:spMkLst>
            <pc:docMk/>
            <pc:sldMk cId="4162455401" sldId="324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51.885" v="469" actId="1076"/>
          <ac:picMkLst>
            <pc:docMk/>
            <pc:sldMk cId="4162455401" sldId="324"/>
            <ac:picMk id="6" creationId="{80EED54B-F197-4049-BF14-3AAF171FD13F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57.223" v="470" actId="1076"/>
        <pc:sldMkLst>
          <pc:docMk/>
          <pc:sldMk cId="136798681" sldId="325"/>
        </pc:sldMkLst>
        <pc:spChg chg="del">
          <ac:chgData name="Info " userId="a6fdb66e-740b-4083-9a97-ee017fa00d16" providerId="ADAL" clId="{37F5A029-3BC3-410A-AA4B-FF27D5C63BBE}" dt="2022-01-13T12:32:38.378" v="408"/>
          <ac:spMkLst>
            <pc:docMk/>
            <pc:sldMk cId="136798681" sldId="325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57.223" v="470" actId="1076"/>
          <ac:picMkLst>
            <pc:docMk/>
            <pc:sldMk cId="136798681" sldId="325"/>
            <ac:picMk id="6" creationId="{24CD0E7C-6355-4729-8858-F9E09A92213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6:01.572" v="471" actId="1076"/>
        <pc:sldMkLst>
          <pc:docMk/>
          <pc:sldMk cId="1303913024" sldId="326"/>
        </pc:sldMkLst>
        <pc:spChg chg="del">
          <ac:chgData name="Info " userId="a6fdb66e-740b-4083-9a97-ee017fa00d16" providerId="ADAL" clId="{37F5A029-3BC3-410A-AA4B-FF27D5C63BBE}" dt="2022-01-13T12:32:44.026" v="410"/>
          <ac:spMkLst>
            <pc:docMk/>
            <pc:sldMk cId="1303913024" sldId="326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6:01.572" v="471" actId="1076"/>
          <ac:picMkLst>
            <pc:docMk/>
            <pc:sldMk cId="1303913024" sldId="326"/>
            <ac:picMk id="6" creationId="{BA361427-45F3-4BEC-9E35-822503FC006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6:36.327" v="472" actId="1076"/>
        <pc:sldMkLst>
          <pc:docMk/>
          <pc:sldMk cId="3470212493" sldId="327"/>
        </pc:sldMkLst>
        <pc:spChg chg="del">
          <ac:chgData name="Info " userId="a6fdb66e-740b-4083-9a97-ee017fa00d16" providerId="ADAL" clId="{37F5A029-3BC3-410A-AA4B-FF27D5C63BBE}" dt="2022-01-13T12:32:48.994" v="412"/>
          <ac:spMkLst>
            <pc:docMk/>
            <pc:sldMk cId="3470212493" sldId="327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6:36.327" v="472" actId="1076"/>
          <ac:picMkLst>
            <pc:docMk/>
            <pc:sldMk cId="3470212493" sldId="327"/>
            <ac:picMk id="6" creationId="{C554592F-7DEE-498F-99F6-3285DE8AEFB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6:40.014" v="473" actId="1076"/>
        <pc:sldMkLst>
          <pc:docMk/>
          <pc:sldMk cId="2430223016" sldId="328"/>
        </pc:sldMkLst>
        <pc:spChg chg="del">
          <ac:chgData name="Info " userId="a6fdb66e-740b-4083-9a97-ee017fa00d16" providerId="ADAL" clId="{37F5A029-3BC3-410A-AA4B-FF27D5C63BBE}" dt="2022-01-13T12:32:53.323" v="414"/>
          <ac:spMkLst>
            <pc:docMk/>
            <pc:sldMk cId="2430223016" sldId="328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6:40.014" v="473" actId="1076"/>
          <ac:picMkLst>
            <pc:docMk/>
            <pc:sldMk cId="2430223016" sldId="328"/>
            <ac:picMk id="6" creationId="{B0D90D08-1275-4DD1-9DBC-82B7B45832B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6:51.125" v="476" actId="1076"/>
        <pc:sldMkLst>
          <pc:docMk/>
          <pc:sldMk cId="2833780527" sldId="329"/>
        </pc:sldMkLst>
        <pc:spChg chg="del">
          <ac:chgData name="Info " userId="a6fdb66e-740b-4083-9a97-ee017fa00d16" providerId="ADAL" clId="{37F5A029-3BC3-410A-AA4B-FF27D5C63BBE}" dt="2022-01-13T12:32:59.441" v="416"/>
          <ac:spMkLst>
            <pc:docMk/>
            <pc:sldMk cId="2833780527" sldId="329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6:51.125" v="476" actId="1076"/>
          <ac:picMkLst>
            <pc:docMk/>
            <pc:sldMk cId="2833780527" sldId="329"/>
            <ac:picMk id="6" creationId="{3A15A374-202C-4662-BDF0-42FB17F8C17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01.976" v="491" actId="1076"/>
        <pc:sldMkLst>
          <pc:docMk/>
          <pc:sldMk cId="682220834" sldId="330"/>
        </pc:sldMkLst>
        <pc:spChg chg="del">
          <ac:chgData name="Info " userId="a6fdb66e-740b-4083-9a97-ee017fa00d16" providerId="ADAL" clId="{37F5A029-3BC3-410A-AA4B-FF27D5C63BBE}" dt="2022-01-13T12:33:12.507" v="419"/>
          <ac:spMkLst>
            <pc:docMk/>
            <pc:sldMk cId="682220834" sldId="330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7:53.018" v="489" actId="1076"/>
          <ac:picMkLst>
            <pc:docMk/>
            <pc:sldMk cId="682220834" sldId="330"/>
            <ac:picMk id="6" creationId="{720735D1-5C43-43ED-A053-4E9F218DB23C}"/>
          </ac:picMkLst>
        </pc:picChg>
        <pc:picChg chg="add mod">
          <ac:chgData name="Info " userId="a6fdb66e-740b-4083-9a97-ee017fa00d16" providerId="ADAL" clId="{37F5A029-3BC3-410A-AA4B-FF27D5C63BBE}" dt="2022-01-13T12:38:01.976" v="491" actId="1076"/>
          <ac:picMkLst>
            <pc:docMk/>
            <pc:sldMk cId="682220834" sldId="330"/>
            <ac:picMk id="8" creationId="{98B4B187-52A8-4E0D-89A1-200FBE96127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11.183" v="492" actId="1076"/>
        <pc:sldMkLst>
          <pc:docMk/>
          <pc:sldMk cId="1690272382" sldId="331"/>
        </pc:sldMkLst>
        <pc:spChg chg="del">
          <ac:chgData name="Info " userId="a6fdb66e-740b-4083-9a97-ee017fa00d16" providerId="ADAL" clId="{37F5A029-3BC3-410A-AA4B-FF27D5C63BBE}" dt="2022-01-13T12:33:32.228" v="424"/>
          <ac:spMkLst>
            <pc:docMk/>
            <pc:sldMk cId="1690272382" sldId="331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11.183" v="492" actId="1076"/>
          <ac:picMkLst>
            <pc:docMk/>
            <pc:sldMk cId="1690272382" sldId="331"/>
            <ac:picMk id="6" creationId="{AE242F0F-03B9-4B95-8AE2-C4F23D4D7FA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25.655" v="495" actId="1076"/>
        <pc:sldMkLst>
          <pc:docMk/>
          <pc:sldMk cId="3864163647" sldId="332"/>
        </pc:sldMkLst>
        <pc:spChg chg="del">
          <ac:chgData name="Info " userId="a6fdb66e-740b-4083-9a97-ee017fa00d16" providerId="ADAL" clId="{37F5A029-3BC3-410A-AA4B-FF27D5C63BBE}" dt="2022-01-13T12:33:38.752" v="426"/>
          <ac:spMkLst>
            <pc:docMk/>
            <pc:sldMk cId="3864163647" sldId="332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25.655" v="495" actId="1076"/>
          <ac:picMkLst>
            <pc:docMk/>
            <pc:sldMk cId="3864163647" sldId="332"/>
            <ac:picMk id="6" creationId="{EF205F28-8151-4A85-95EF-2C04688D48D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36.328" v="497" actId="1076"/>
        <pc:sldMkLst>
          <pc:docMk/>
          <pc:sldMk cId="2017457497" sldId="333"/>
        </pc:sldMkLst>
        <pc:spChg chg="del">
          <ac:chgData name="Info " userId="a6fdb66e-740b-4083-9a97-ee017fa00d16" providerId="ADAL" clId="{37F5A029-3BC3-410A-AA4B-FF27D5C63BBE}" dt="2022-01-13T12:33:44.840" v="428"/>
          <ac:spMkLst>
            <pc:docMk/>
            <pc:sldMk cId="2017457497" sldId="333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36.328" v="497" actId="1076"/>
          <ac:picMkLst>
            <pc:docMk/>
            <pc:sldMk cId="2017457497" sldId="333"/>
            <ac:picMk id="6" creationId="{A26E6329-7478-40BB-98A6-06DC899133E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39.669" v="498" actId="1076"/>
        <pc:sldMkLst>
          <pc:docMk/>
          <pc:sldMk cId="2114868176" sldId="334"/>
        </pc:sldMkLst>
        <pc:spChg chg="del">
          <ac:chgData name="Info " userId="a6fdb66e-740b-4083-9a97-ee017fa00d16" providerId="ADAL" clId="{37F5A029-3BC3-410A-AA4B-FF27D5C63BBE}" dt="2022-01-13T12:33:51.058" v="430"/>
          <ac:spMkLst>
            <pc:docMk/>
            <pc:sldMk cId="2114868176" sldId="334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39.669" v="498" actId="1076"/>
          <ac:picMkLst>
            <pc:docMk/>
            <pc:sldMk cId="2114868176" sldId="334"/>
            <ac:picMk id="6" creationId="{199E21D5-D484-4E04-AC29-2343B25F013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45.084" v="499" actId="1076"/>
        <pc:sldMkLst>
          <pc:docMk/>
          <pc:sldMk cId="1919874137" sldId="335"/>
        </pc:sldMkLst>
        <pc:spChg chg="del">
          <ac:chgData name="Info " userId="a6fdb66e-740b-4083-9a97-ee017fa00d16" providerId="ADAL" clId="{37F5A029-3BC3-410A-AA4B-FF27D5C63BBE}" dt="2022-01-13T12:33:56.252" v="432"/>
          <ac:spMkLst>
            <pc:docMk/>
            <pc:sldMk cId="1919874137" sldId="335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45.084" v="499" actId="1076"/>
          <ac:picMkLst>
            <pc:docMk/>
            <pc:sldMk cId="1919874137" sldId="335"/>
            <ac:picMk id="6" creationId="{7DA38EDB-D7B3-4E89-B201-A1B7F33E86B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9:26.663" v="523" actId="1035"/>
        <pc:sldMkLst>
          <pc:docMk/>
          <pc:sldMk cId="1750021800" sldId="336"/>
        </pc:sldMkLst>
        <pc:spChg chg="del">
          <ac:chgData name="Info " userId="a6fdb66e-740b-4083-9a97-ee017fa00d16" providerId="ADAL" clId="{37F5A029-3BC3-410A-AA4B-FF27D5C63BBE}" dt="2022-01-13T12:34:08.874" v="435"/>
          <ac:spMkLst>
            <pc:docMk/>
            <pc:sldMk cId="1750021800" sldId="336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9:26.663" v="523" actId="1035"/>
          <ac:picMkLst>
            <pc:docMk/>
            <pc:sldMk cId="1750021800" sldId="336"/>
            <ac:picMk id="6" creationId="{793C2999-CDB2-4216-968C-6BFA71426A3F}"/>
          </ac:picMkLst>
        </pc:picChg>
        <pc:picChg chg="add del mod">
          <ac:chgData name="Info " userId="a6fdb66e-740b-4083-9a97-ee017fa00d16" providerId="ADAL" clId="{37F5A029-3BC3-410A-AA4B-FF27D5C63BBE}" dt="2022-01-13T12:34:17.433" v="441" actId="478"/>
          <ac:picMkLst>
            <pc:docMk/>
            <pc:sldMk cId="1750021800" sldId="336"/>
            <ac:picMk id="8" creationId="{7F325C5E-5E99-47B7-BA40-8B9C2C168F4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9:32.133" v="524" actId="1076"/>
        <pc:sldMkLst>
          <pc:docMk/>
          <pc:sldMk cId="2375350876" sldId="337"/>
        </pc:sldMkLst>
        <pc:spChg chg="del">
          <ac:chgData name="Info " userId="a6fdb66e-740b-4083-9a97-ee017fa00d16" providerId="ADAL" clId="{37F5A029-3BC3-410A-AA4B-FF27D5C63BBE}" dt="2022-01-13T12:34:23.395" v="442"/>
          <ac:spMkLst>
            <pc:docMk/>
            <pc:sldMk cId="2375350876" sldId="337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9:32.133" v="524" actId="1076"/>
          <ac:picMkLst>
            <pc:docMk/>
            <pc:sldMk cId="2375350876" sldId="337"/>
            <ac:picMk id="6" creationId="{9D4597C8-564A-44DE-BD30-CEB366E5697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40:18.518" v="532" actId="14100"/>
        <pc:sldMkLst>
          <pc:docMk/>
          <pc:sldMk cId="686430496" sldId="338"/>
        </pc:sldMkLst>
        <pc:spChg chg="add del">
          <ac:chgData name="Info " userId="a6fdb66e-740b-4083-9a97-ee017fa00d16" providerId="ADAL" clId="{37F5A029-3BC3-410A-AA4B-FF27D5C63BBE}" dt="2022-01-13T12:34:28.007" v="444"/>
          <ac:spMkLst>
            <pc:docMk/>
            <pc:sldMk cId="686430496" sldId="338"/>
            <ac:spMk id="5" creationId="{217B1220-F525-4491-BFC6-40C55EBE6E01}"/>
          </ac:spMkLst>
        </pc:spChg>
        <pc:picChg chg="add del mod">
          <ac:chgData name="Info " userId="a6fdb66e-740b-4083-9a97-ee017fa00d16" providerId="ADAL" clId="{37F5A029-3BC3-410A-AA4B-FF27D5C63BBE}" dt="2022-01-13T12:31:25.869" v="391"/>
          <ac:picMkLst>
            <pc:docMk/>
            <pc:sldMk cId="686430496" sldId="338"/>
            <ac:picMk id="6" creationId="{FA133845-95AA-4FDB-B515-1DB0BD69587F}"/>
          </ac:picMkLst>
        </pc:picChg>
        <pc:picChg chg="add mod">
          <ac:chgData name="Info " userId="a6fdb66e-740b-4083-9a97-ee017fa00d16" providerId="ADAL" clId="{37F5A029-3BC3-410A-AA4B-FF27D5C63BBE}" dt="2022-01-13T12:40:10.741" v="531" actId="1076"/>
          <ac:picMkLst>
            <pc:docMk/>
            <pc:sldMk cId="686430496" sldId="338"/>
            <ac:picMk id="8" creationId="{01AF9B56-5047-4DE7-9F6B-65ABEF4534B9}"/>
          </ac:picMkLst>
        </pc:picChg>
        <pc:picChg chg="add mod">
          <ac:chgData name="Info " userId="a6fdb66e-740b-4083-9a97-ee017fa00d16" providerId="ADAL" clId="{37F5A029-3BC3-410A-AA4B-FF27D5C63BBE}" dt="2022-01-13T12:40:18.518" v="532" actId="14100"/>
          <ac:picMkLst>
            <pc:docMk/>
            <pc:sldMk cId="686430496" sldId="338"/>
            <ac:picMk id="10" creationId="{5A154745-5FE6-4FA5-BB39-EE5FC711CB3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6:39.932" v="1230" actId="478"/>
        <pc:sldMkLst>
          <pc:docMk/>
          <pc:sldMk cId="3734327036" sldId="339"/>
        </pc:sldMkLst>
        <pc:spChg chg="mod">
          <ac:chgData name="Info " userId="a6fdb66e-740b-4083-9a97-ee017fa00d16" providerId="ADAL" clId="{37F5A029-3BC3-410A-AA4B-FF27D5C63BBE}" dt="2022-01-13T12:40:52.658" v="575" actId="20577"/>
          <ac:spMkLst>
            <pc:docMk/>
            <pc:sldMk cId="3734327036" sldId="339"/>
            <ac:spMk id="2" creationId="{85CE2F63-CC07-CA40-A5ED-53F3C6EE5ED3}"/>
          </ac:spMkLst>
        </pc:spChg>
        <pc:spChg chg="add del mod">
          <ac:chgData name="Info " userId="a6fdb66e-740b-4083-9a97-ee017fa00d16" providerId="ADAL" clId="{37F5A029-3BC3-410A-AA4B-FF27D5C63BBE}" dt="2022-01-13T12:44:13.219" v="602"/>
          <ac:spMkLst>
            <pc:docMk/>
            <pc:sldMk cId="3734327036" sldId="339"/>
            <ac:spMk id="5" creationId="{C6A07920-FA66-4BB1-A734-CB1F9C4DBE45}"/>
          </ac:spMkLst>
        </pc:spChg>
        <pc:spChg chg="add mod">
          <ac:chgData name="Info " userId="a6fdb66e-740b-4083-9a97-ee017fa00d16" providerId="ADAL" clId="{37F5A029-3BC3-410A-AA4B-FF27D5C63BBE}" dt="2022-01-13T13:46:39.932" v="1230" actId="478"/>
          <ac:spMkLst>
            <pc:docMk/>
            <pc:sldMk cId="3734327036" sldId="339"/>
            <ac:spMk id="10" creationId="{640073CD-C5E3-4844-9983-92DD397EFB42}"/>
          </ac:spMkLst>
        </pc:spChg>
        <pc:picChg chg="del">
          <ac:chgData name="Info " userId="a6fdb66e-740b-4083-9a97-ee017fa00d16" providerId="ADAL" clId="{37F5A029-3BC3-410A-AA4B-FF27D5C63BBE}" dt="2022-01-13T12:40:32.551" v="534" actId="478"/>
          <ac:picMkLst>
            <pc:docMk/>
            <pc:sldMk cId="3734327036" sldId="339"/>
            <ac:picMk id="6" creationId="{9D4597C8-564A-44DE-BD30-CEB366E56975}"/>
          </ac:picMkLst>
        </pc:picChg>
        <pc:picChg chg="add del mod">
          <ac:chgData name="Info " userId="a6fdb66e-740b-4083-9a97-ee017fa00d16" providerId="ADAL" clId="{37F5A029-3BC3-410A-AA4B-FF27D5C63BBE}" dt="2022-01-13T13:46:39.932" v="1230" actId="478"/>
          <ac:picMkLst>
            <pc:docMk/>
            <pc:sldMk cId="3734327036" sldId="339"/>
            <ac:picMk id="8" creationId="{67871D30-72AC-47D5-9812-8E966717D9A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49:04.471" v="659" actId="1076"/>
        <pc:sldMkLst>
          <pc:docMk/>
          <pc:sldMk cId="3650369262" sldId="340"/>
        </pc:sldMkLst>
        <pc:spChg chg="del">
          <ac:chgData name="Info " userId="a6fdb66e-740b-4083-9a97-ee017fa00d16" providerId="ADAL" clId="{37F5A029-3BC3-410A-AA4B-FF27D5C63BBE}" dt="2022-01-13T12:44:19.978" v="604"/>
          <ac:spMkLst>
            <pc:docMk/>
            <pc:sldMk cId="3650369262" sldId="34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49:04.471" v="659" actId="1076"/>
          <ac:picMkLst>
            <pc:docMk/>
            <pc:sldMk cId="3650369262" sldId="340"/>
            <ac:picMk id="6" creationId="{6AE08546-264D-4FB2-8E84-A0DA0CBDEDA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49:46.758" v="669" actId="14100"/>
        <pc:sldMkLst>
          <pc:docMk/>
          <pc:sldMk cId="2746058352" sldId="341"/>
        </pc:sldMkLst>
        <pc:spChg chg="del">
          <ac:chgData name="Info " userId="a6fdb66e-740b-4083-9a97-ee017fa00d16" providerId="ADAL" clId="{37F5A029-3BC3-410A-AA4B-FF27D5C63BBE}" dt="2022-01-13T12:44:31.048" v="606"/>
          <ac:spMkLst>
            <pc:docMk/>
            <pc:sldMk cId="2746058352" sldId="34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49:46.758" v="669" actId="14100"/>
          <ac:picMkLst>
            <pc:docMk/>
            <pc:sldMk cId="2746058352" sldId="341"/>
            <ac:picMk id="6" creationId="{5DF0A183-00F0-4284-A1A2-B6267BCE2757}"/>
          </ac:picMkLst>
        </pc:picChg>
        <pc:picChg chg="add mod">
          <ac:chgData name="Info " userId="a6fdb66e-740b-4083-9a97-ee017fa00d16" providerId="ADAL" clId="{37F5A029-3BC3-410A-AA4B-FF27D5C63BBE}" dt="2022-01-13T12:49:40.791" v="668" actId="1076"/>
          <ac:picMkLst>
            <pc:docMk/>
            <pc:sldMk cId="2746058352" sldId="341"/>
            <ac:picMk id="8" creationId="{DD331994-00CD-4FC9-B8B4-B05CA4C0B661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49:57.960" v="670" actId="1076"/>
        <pc:sldMkLst>
          <pc:docMk/>
          <pc:sldMk cId="3868189394" sldId="342"/>
        </pc:sldMkLst>
        <pc:spChg chg="del">
          <ac:chgData name="Info " userId="a6fdb66e-740b-4083-9a97-ee017fa00d16" providerId="ADAL" clId="{37F5A029-3BC3-410A-AA4B-FF27D5C63BBE}" dt="2022-01-13T12:45:52.037" v="612"/>
          <ac:spMkLst>
            <pc:docMk/>
            <pc:sldMk cId="3868189394" sldId="34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49:57.960" v="670" actId="1076"/>
          <ac:picMkLst>
            <pc:docMk/>
            <pc:sldMk cId="3868189394" sldId="342"/>
            <ac:picMk id="6" creationId="{1B92FA13-9AFD-40AE-9E75-63E16F3F218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01.639" v="671" actId="1076"/>
        <pc:sldMkLst>
          <pc:docMk/>
          <pc:sldMk cId="4207917069" sldId="343"/>
        </pc:sldMkLst>
        <pc:spChg chg="del">
          <ac:chgData name="Info " userId="a6fdb66e-740b-4083-9a97-ee017fa00d16" providerId="ADAL" clId="{37F5A029-3BC3-410A-AA4B-FF27D5C63BBE}" dt="2022-01-13T12:45:58.009" v="614"/>
          <ac:spMkLst>
            <pc:docMk/>
            <pc:sldMk cId="4207917069" sldId="34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01.639" v="671" actId="1076"/>
          <ac:picMkLst>
            <pc:docMk/>
            <pc:sldMk cId="4207917069" sldId="343"/>
            <ac:picMk id="6" creationId="{02CFE392-4EDD-4E76-B63B-34EAA99087E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12.739" v="679" actId="1036"/>
        <pc:sldMkLst>
          <pc:docMk/>
          <pc:sldMk cId="1371627742" sldId="344"/>
        </pc:sldMkLst>
        <pc:spChg chg="del">
          <ac:chgData name="Info " userId="a6fdb66e-740b-4083-9a97-ee017fa00d16" providerId="ADAL" clId="{37F5A029-3BC3-410A-AA4B-FF27D5C63BBE}" dt="2022-01-13T12:46:04.479" v="617"/>
          <ac:spMkLst>
            <pc:docMk/>
            <pc:sldMk cId="1371627742" sldId="34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12.739" v="679" actId="1036"/>
          <ac:picMkLst>
            <pc:docMk/>
            <pc:sldMk cId="1371627742" sldId="344"/>
            <ac:picMk id="6" creationId="{9A5490FE-CD02-4EC7-B313-353A5D7F4E2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24.298" v="686" actId="1036"/>
        <pc:sldMkLst>
          <pc:docMk/>
          <pc:sldMk cId="3144215881" sldId="345"/>
        </pc:sldMkLst>
        <pc:spChg chg="del">
          <ac:chgData name="Info " userId="a6fdb66e-740b-4083-9a97-ee017fa00d16" providerId="ADAL" clId="{37F5A029-3BC3-410A-AA4B-FF27D5C63BBE}" dt="2022-01-13T12:46:10.771" v="619"/>
          <ac:spMkLst>
            <pc:docMk/>
            <pc:sldMk cId="3144215881" sldId="34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24.298" v="686" actId="1036"/>
          <ac:picMkLst>
            <pc:docMk/>
            <pc:sldMk cId="3144215881" sldId="345"/>
            <ac:picMk id="6" creationId="{79EDC157-82F0-4156-B802-656319A184E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28.811" v="687" actId="1076"/>
        <pc:sldMkLst>
          <pc:docMk/>
          <pc:sldMk cId="3477431660" sldId="346"/>
        </pc:sldMkLst>
        <pc:spChg chg="del">
          <ac:chgData name="Info " userId="a6fdb66e-740b-4083-9a97-ee017fa00d16" providerId="ADAL" clId="{37F5A029-3BC3-410A-AA4B-FF27D5C63BBE}" dt="2022-01-13T12:46:25.572" v="621"/>
          <ac:spMkLst>
            <pc:docMk/>
            <pc:sldMk cId="3477431660" sldId="34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28.811" v="687" actId="1076"/>
          <ac:picMkLst>
            <pc:docMk/>
            <pc:sldMk cId="3477431660" sldId="346"/>
            <ac:picMk id="6" creationId="{B7CFD503-B7C8-41F6-9449-C0F943D2EE0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37.723" v="688" actId="1076"/>
        <pc:sldMkLst>
          <pc:docMk/>
          <pc:sldMk cId="1474090883" sldId="347"/>
        </pc:sldMkLst>
        <pc:spChg chg="del">
          <ac:chgData name="Info " userId="a6fdb66e-740b-4083-9a97-ee017fa00d16" providerId="ADAL" clId="{37F5A029-3BC3-410A-AA4B-FF27D5C63BBE}" dt="2022-01-13T12:46:29.651" v="623"/>
          <ac:spMkLst>
            <pc:docMk/>
            <pc:sldMk cId="1474090883" sldId="34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37.723" v="688" actId="1076"/>
          <ac:picMkLst>
            <pc:docMk/>
            <pc:sldMk cId="1474090883" sldId="347"/>
            <ac:picMk id="6" creationId="{127C9ECD-6166-499F-BEC1-C185334F043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41.102" v="689" actId="1076"/>
        <pc:sldMkLst>
          <pc:docMk/>
          <pc:sldMk cId="81392000" sldId="348"/>
        </pc:sldMkLst>
        <pc:spChg chg="del">
          <ac:chgData name="Info " userId="a6fdb66e-740b-4083-9a97-ee017fa00d16" providerId="ADAL" clId="{37F5A029-3BC3-410A-AA4B-FF27D5C63BBE}" dt="2022-01-13T12:46:34.989" v="625"/>
          <ac:spMkLst>
            <pc:docMk/>
            <pc:sldMk cId="81392000" sldId="34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41.102" v="689" actId="1076"/>
          <ac:picMkLst>
            <pc:docMk/>
            <pc:sldMk cId="81392000" sldId="348"/>
            <ac:picMk id="6" creationId="{2178793D-026B-49C9-A9AB-9E59FB44F5C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55.310" v="699" actId="1035"/>
        <pc:sldMkLst>
          <pc:docMk/>
          <pc:sldMk cId="3985307999" sldId="349"/>
        </pc:sldMkLst>
        <pc:spChg chg="del">
          <ac:chgData name="Info " userId="a6fdb66e-740b-4083-9a97-ee017fa00d16" providerId="ADAL" clId="{37F5A029-3BC3-410A-AA4B-FF27D5C63BBE}" dt="2022-01-13T12:46:43.871" v="627"/>
          <ac:spMkLst>
            <pc:docMk/>
            <pc:sldMk cId="3985307999" sldId="349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55.310" v="699" actId="1035"/>
          <ac:picMkLst>
            <pc:docMk/>
            <pc:sldMk cId="3985307999" sldId="349"/>
            <ac:picMk id="6" creationId="{00B2A0CC-14BD-43DD-B93E-44D06191AA9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59.275" v="700" actId="1076"/>
        <pc:sldMkLst>
          <pc:docMk/>
          <pc:sldMk cId="2659531633" sldId="350"/>
        </pc:sldMkLst>
        <pc:spChg chg="del">
          <ac:chgData name="Info " userId="a6fdb66e-740b-4083-9a97-ee017fa00d16" providerId="ADAL" clId="{37F5A029-3BC3-410A-AA4B-FF27D5C63BBE}" dt="2022-01-13T12:47:05.867" v="630"/>
          <ac:spMkLst>
            <pc:docMk/>
            <pc:sldMk cId="2659531633" sldId="35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59.275" v="700" actId="1076"/>
          <ac:picMkLst>
            <pc:docMk/>
            <pc:sldMk cId="2659531633" sldId="350"/>
            <ac:picMk id="6" creationId="{AA25884F-A504-4209-8BC7-C27D0CAF5FF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11.410" v="702" actId="1076"/>
        <pc:sldMkLst>
          <pc:docMk/>
          <pc:sldMk cId="2067359865" sldId="351"/>
        </pc:sldMkLst>
        <pc:spChg chg="del">
          <ac:chgData name="Info " userId="a6fdb66e-740b-4083-9a97-ee017fa00d16" providerId="ADAL" clId="{37F5A029-3BC3-410A-AA4B-FF27D5C63BBE}" dt="2022-01-13T12:47:10.523" v="632"/>
          <ac:spMkLst>
            <pc:docMk/>
            <pc:sldMk cId="2067359865" sldId="35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11.410" v="702" actId="1076"/>
          <ac:picMkLst>
            <pc:docMk/>
            <pc:sldMk cId="2067359865" sldId="351"/>
            <ac:picMk id="6" creationId="{BE2E6B25-94CC-45EA-99F4-FA79202903D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22.018" v="707" actId="1035"/>
        <pc:sldMkLst>
          <pc:docMk/>
          <pc:sldMk cId="3643432946" sldId="352"/>
        </pc:sldMkLst>
        <pc:spChg chg="del">
          <ac:chgData name="Info " userId="a6fdb66e-740b-4083-9a97-ee017fa00d16" providerId="ADAL" clId="{37F5A029-3BC3-410A-AA4B-FF27D5C63BBE}" dt="2022-01-13T12:47:14.852" v="634"/>
          <ac:spMkLst>
            <pc:docMk/>
            <pc:sldMk cId="3643432946" sldId="35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22.018" v="707" actId="1035"/>
          <ac:picMkLst>
            <pc:docMk/>
            <pc:sldMk cId="3643432946" sldId="352"/>
            <ac:picMk id="6" creationId="{17F5F431-9EF6-4934-916D-63369D0B9FE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32.499" v="717" actId="1036"/>
        <pc:sldMkLst>
          <pc:docMk/>
          <pc:sldMk cId="205283670" sldId="353"/>
        </pc:sldMkLst>
        <pc:spChg chg="del">
          <ac:chgData name="Info " userId="a6fdb66e-740b-4083-9a97-ee017fa00d16" providerId="ADAL" clId="{37F5A029-3BC3-410A-AA4B-FF27D5C63BBE}" dt="2022-01-13T12:47:29.217" v="637"/>
          <ac:spMkLst>
            <pc:docMk/>
            <pc:sldMk cId="205283670" sldId="35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32.499" v="717" actId="1036"/>
          <ac:picMkLst>
            <pc:docMk/>
            <pc:sldMk cId="205283670" sldId="353"/>
            <ac:picMk id="6" creationId="{1CA42F70-3C91-4971-BC86-0CD5B0D0B1B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46.393" v="723" actId="1036"/>
        <pc:sldMkLst>
          <pc:docMk/>
          <pc:sldMk cId="3091887201" sldId="354"/>
        </pc:sldMkLst>
        <pc:spChg chg="del">
          <ac:chgData name="Info " userId="a6fdb66e-740b-4083-9a97-ee017fa00d16" providerId="ADAL" clId="{37F5A029-3BC3-410A-AA4B-FF27D5C63BBE}" dt="2022-01-13T12:47:36.153" v="639"/>
          <ac:spMkLst>
            <pc:docMk/>
            <pc:sldMk cId="3091887201" sldId="35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46.393" v="723" actId="1036"/>
          <ac:picMkLst>
            <pc:docMk/>
            <pc:sldMk cId="3091887201" sldId="354"/>
            <ac:picMk id="6" creationId="{1AB8E3C8-DF66-4906-A110-2563403055E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52.426" v="724" actId="1076"/>
        <pc:sldMkLst>
          <pc:docMk/>
          <pc:sldMk cId="2682160734" sldId="355"/>
        </pc:sldMkLst>
        <pc:spChg chg="del">
          <ac:chgData name="Info " userId="a6fdb66e-740b-4083-9a97-ee017fa00d16" providerId="ADAL" clId="{37F5A029-3BC3-410A-AA4B-FF27D5C63BBE}" dt="2022-01-13T12:47:52.290" v="641"/>
          <ac:spMkLst>
            <pc:docMk/>
            <pc:sldMk cId="2682160734" sldId="35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52.426" v="724" actId="1076"/>
          <ac:picMkLst>
            <pc:docMk/>
            <pc:sldMk cId="2682160734" sldId="355"/>
            <ac:picMk id="6" creationId="{AAE3FBFD-F9FD-419C-94BB-1F04143249B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55.935" v="725" actId="1076"/>
        <pc:sldMkLst>
          <pc:docMk/>
          <pc:sldMk cId="4042358960" sldId="356"/>
        </pc:sldMkLst>
        <pc:spChg chg="del">
          <ac:chgData name="Info " userId="a6fdb66e-740b-4083-9a97-ee017fa00d16" providerId="ADAL" clId="{37F5A029-3BC3-410A-AA4B-FF27D5C63BBE}" dt="2022-01-13T12:47:59.272" v="643"/>
          <ac:spMkLst>
            <pc:docMk/>
            <pc:sldMk cId="4042358960" sldId="35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55.935" v="725" actId="1076"/>
          <ac:picMkLst>
            <pc:docMk/>
            <pc:sldMk cId="4042358960" sldId="356"/>
            <ac:picMk id="6" creationId="{05B06EA5-47C5-42E3-B56C-EE01CD9FA74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58.721" v="726" actId="1076"/>
        <pc:sldMkLst>
          <pc:docMk/>
          <pc:sldMk cId="1553549421" sldId="357"/>
        </pc:sldMkLst>
        <pc:spChg chg="del">
          <ac:chgData name="Info " userId="a6fdb66e-740b-4083-9a97-ee017fa00d16" providerId="ADAL" clId="{37F5A029-3BC3-410A-AA4B-FF27D5C63BBE}" dt="2022-01-13T12:48:03.138" v="645"/>
          <ac:spMkLst>
            <pc:docMk/>
            <pc:sldMk cId="1553549421" sldId="35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58.721" v="726" actId="1076"/>
          <ac:picMkLst>
            <pc:docMk/>
            <pc:sldMk cId="1553549421" sldId="357"/>
            <ac:picMk id="6" creationId="{90920E2D-1581-496F-8B9E-2929C1A92E3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2:09.838" v="731" actId="1035"/>
        <pc:sldMkLst>
          <pc:docMk/>
          <pc:sldMk cId="2862680443" sldId="358"/>
        </pc:sldMkLst>
        <pc:spChg chg="del">
          <ac:chgData name="Info " userId="a6fdb66e-740b-4083-9a97-ee017fa00d16" providerId="ADAL" clId="{37F5A029-3BC3-410A-AA4B-FF27D5C63BBE}" dt="2022-01-13T12:48:12.062" v="647"/>
          <ac:spMkLst>
            <pc:docMk/>
            <pc:sldMk cId="2862680443" sldId="35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2:09.838" v="731" actId="1035"/>
          <ac:picMkLst>
            <pc:docMk/>
            <pc:sldMk cId="2862680443" sldId="358"/>
            <ac:picMk id="6" creationId="{41F5B2F1-3D86-4C36-B8FC-21870B11CE6F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6:53.602" v="1232" actId="478"/>
        <pc:sldMkLst>
          <pc:docMk/>
          <pc:sldMk cId="2539240600" sldId="359"/>
        </pc:sldMkLst>
        <pc:spChg chg="mod">
          <ac:chgData name="Info " userId="a6fdb66e-740b-4083-9a97-ee017fa00d16" providerId="ADAL" clId="{37F5A029-3BC3-410A-AA4B-FF27D5C63BBE}" dt="2022-01-13T12:52:50.761" v="790" actId="20577"/>
          <ac:spMkLst>
            <pc:docMk/>
            <pc:sldMk cId="2539240600" sldId="359"/>
            <ac:spMk id="2" creationId="{85CE2F63-CC07-CA40-A5ED-53F3C6EE5ED3}"/>
          </ac:spMkLst>
        </pc:spChg>
        <pc:spChg chg="del">
          <ac:chgData name="Info " userId="a6fdb66e-740b-4083-9a97-ee017fa00d16" providerId="ADAL" clId="{37F5A029-3BC3-410A-AA4B-FF27D5C63BBE}" dt="2022-01-13T12:56:37.345" v="820"/>
          <ac:spMkLst>
            <pc:docMk/>
            <pc:sldMk cId="2539240600" sldId="359"/>
            <ac:spMk id="5" creationId="{C6A07920-FA66-4BB1-A734-CB1F9C4DBE45}"/>
          </ac:spMkLst>
        </pc:spChg>
        <pc:spChg chg="add mod">
          <ac:chgData name="Info " userId="a6fdb66e-740b-4083-9a97-ee017fa00d16" providerId="ADAL" clId="{37F5A029-3BC3-410A-AA4B-FF27D5C63BBE}" dt="2022-01-13T13:46:53.602" v="1232" actId="478"/>
          <ac:spMkLst>
            <pc:docMk/>
            <pc:sldMk cId="2539240600" sldId="359"/>
            <ac:spMk id="8" creationId="{63CE1385-D88D-4191-8527-89822F6C4EFD}"/>
          </ac:spMkLst>
        </pc:spChg>
        <pc:picChg chg="add del mod">
          <ac:chgData name="Info " userId="a6fdb66e-740b-4083-9a97-ee017fa00d16" providerId="ADAL" clId="{37F5A029-3BC3-410A-AA4B-FF27D5C63BBE}" dt="2022-01-13T13:46:53.602" v="1232" actId="478"/>
          <ac:picMkLst>
            <pc:docMk/>
            <pc:sldMk cId="2539240600" sldId="359"/>
            <ac:picMk id="6" creationId="{A5D012FB-3F95-45A4-A522-A9920FFBE7F8}"/>
          </ac:picMkLst>
        </pc:picChg>
      </pc:sldChg>
      <pc:sldChg chg="add del">
        <pc:chgData name="Info " userId="a6fdb66e-740b-4083-9a97-ee017fa00d16" providerId="ADAL" clId="{37F5A029-3BC3-410A-AA4B-FF27D5C63BBE}" dt="2022-01-13T12:53:36.787" v="792" actId="2696"/>
        <pc:sldMkLst>
          <pc:docMk/>
          <pc:sldMk cId="530516137" sldId="360"/>
        </pc:sldMkLst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1115385110" sldId="360"/>
        </pc:sldMkLst>
      </pc:sldChg>
      <pc:sldChg chg="addSp delSp modSp add mod">
        <pc:chgData name="Info " userId="a6fdb66e-740b-4083-9a97-ee017fa00d16" providerId="ADAL" clId="{37F5A029-3BC3-410A-AA4B-FF27D5C63BBE}" dt="2022-01-13T13:00:22.261" v="880" actId="1076"/>
        <pc:sldMkLst>
          <pc:docMk/>
          <pc:sldMk cId="3458874522" sldId="360"/>
        </pc:sldMkLst>
        <pc:spChg chg="del">
          <ac:chgData name="Info " userId="a6fdb66e-740b-4083-9a97-ee017fa00d16" providerId="ADAL" clId="{37F5A029-3BC3-410A-AA4B-FF27D5C63BBE}" dt="2022-01-13T12:56:40.702" v="822"/>
          <ac:spMkLst>
            <pc:docMk/>
            <pc:sldMk cId="3458874522" sldId="36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22.261" v="880" actId="1076"/>
          <ac:picMkLst>
            <pc:docMk/>
            <pc:sldMk cId="3458874522" sldId="360"/>
            <ac:picMk id="6" creationId="{968A4B7A-3F82-4D7B-BC75-C68783E6746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0:31.034" v="888" actId="1036"/>
        <pc:sldMkLst>
          <pc:docMk/>
          <pc:sldMk cId="3465795357" sldId="361"/>
        </pc:sldMkLst>
        <pc:spChg chg="del">
          <ac:chgData name="Info " userId="a6fdb66e-740b-4083-9a97-ee017fa00d16" providerId="ADAL" clId="{37F5A029-3BC3-410A-AA4B-FF27D5C63BBE}" dt="2022-01-13T12:56:49.337" v="824"/>
          <ac:spMkLst>
            <pc:docMk/>
            <pc:sldMk cId="3465795357" sldId="36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31.034" v="888" actId="1036"/>
          <ac:picMkLst>
            <pc:docMk/>
            <pc:sldMk cId="3465795357" sldId="361"/>
            <ac:picMk id="6" creationId="{2DF869E0-BE12-4F81-B4A1-940486EBCD73}"/>
          </ac:picMkLst>
        </pc:picChg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4172721409" sldId="361"/>
        </pc:sldMkLst>
      </pc:sldChg>
      <pc:sldChg chg="addSp delSp modSp add mod">
        <pc:chgData name="Info " userId="a6fdb66e-740b-4083-9a97-ee017fa00d16" providerId="ADAL" clId="{37F5A029-3BC3-410A-AA4B-FF27D5C63BBE}" dt="2022-01-13T13:00:36.430" v="889" actId="1076"/>
        <pc:sldMkLst>
          <pc:docMk/>
          <pc:sldMk cId="2274143525" sldId="362"/>
        </pc:sldMkLst>
        <pc:spChg chg="del">
          <ac:chgData name="Info " userId="a6fdb66e-740b-4083-9a97-ee017fa00d16" providerId="ADAL" clId="{37F5A029-3BC3-410A-AA4B-FF27D5C63BBE}" dt="2022-01-13T12:57:01.425" v="826"/>
          <ac:spMkLst>
            <pc:docMk/>
            <pc:sldMk cId="2274143525" sldId="36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36.430" v="889" actId="1076"/>
          <ac:picMkLst>
            <pc:docMk/>
            <pc:sldMk cId="2274143525" sldId="362"/>
            <ac:picMk id="6" creationId="{3DE74F38-A6A7-4D5D-8F17-04D2F75C2F25}"/>
          </ac:picMkLst>
        </pc:picChg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2839696634" sldId="362"/>
        </pc:sldMkLst>
      </pc:sldChg>
      <pc:sldChg chg="addSp delSp modSp add mod">
        <pc:chgData name="Info " userId="a6fdb66e-740b-4083-9a97-ee017fa00d16" providerId="ADAL" clId="{37F5A029-3BC3-410A-AA4B-FF27D5C63BBE}" dt="2022-01-13T13:00:42.371" v="891" actId="1076"/>
        <pc:sldMkLst>
          <pc:docMk/>
          <pc:sldMk cId="1146081380" sldId="363"/>
        </pc:sldMkLst>
        <pc:spChg chg="del">
          <ac:chgData name="Info " userId="a6fdb66e-740b-4083-9a97-ee017fa00d16" providerId="ADAL" clId="{37F5A029-3BC3-410A-AA4B-FF27D5C63BBE}" dt="2022-01-13T12:57:10.244" v="828"/>
          <ac:spMkLst>
            <pc:docMk/>
            <pc:sldMk cId="1146081380" sldId="36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42.371" v="891" actId="1076"/>
          <ac:picMkLst>
            <pc:docMk/>
            <pc:sldMk cId="1146081380" sldId="363"/>
            <ac:picMk id="6" creationId="{1A433211-9290-430C-A426-444C65A63AED}"/>
          </ac:picMkLst>
        </pc:picChg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1779759022" sldId="363"/>
        </pc:sldMkLst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1636197733" sldId="364"/>
        </pc:sldMkLst>
      </pc:sldChg>
      <pc:sldChg chg="addSp delSp modSp add mod">
        <pc:chgData name="Info " userId="a6fdb66e-740b-4083-9a97-ee017fa00d16" providerId="ADAL" clId="{37F5A029-3BC3-410A-AA4B-FF27D5C63BBE}" dt="2022-01-13T13:00:54.582" v="897" actId="1036"/>
        <pc:sldMkLst>
          <pc:docMk/>
          <pc:sldMk cId="2146309577" sldId="364"/>
        </pc:sldMkLst>
        <pc:spChg chg="del">
          <ac:chgData name="Info " userId="a6fdb66e-740b-4083-9a97-ee017fa00d16" providerId="ADAL" clId="{37F5A029-3BC3-410A-AA4B-FF27D5C63BBE}" dt="2022-01-13T12:57:13.532" v="830"/>
          <ac:spMkLst>
            <pc:docMk/>
            <pc:sldMk cId="2146309577" sldId="36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54.582" v="897" actId="1036"/>
          <ac:picMkLst>
            <pc:docMk/>
            <pc:sldMk cId="2146309577" sldId="364"/>
            <ac:picMk id="6" creationId="{8E77E796-69A0-4BE2-AD2F-E9C98094D6A2}"/>
          </ac:picMkLst>
        </pc:picChg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1202975396" sldId="365"/>
        </pc:sldMkLst>
      </pc:sldChg>
      <pc:sldChg chg="addSp delSp modSp add mod">
        <pc:chgData name="Info " userId="a6fdb66e-740b-4083-9a97-ee017fa00d16" providerId="ADAL" clId="{37F5A029-3BC3-410A-AA4B-FF27D5C63BBE}" dt="2022-01-13T13:00:59.782" v="898" actId="1076"/>
        <pc:sldMkLst>
          <pc:docMk/>
          <pc:sldMk cId="4069322448" sldId="365"/>
        </pc:sldMkLst>
        <pc:spChg chg="del">
          <ac:chgData name="Info " userId="a6fdb66e-740b-4083-9a97-ee017fa00d16" providerId="ADAL" clId="{37F5A029-3BC3-410A-AA4B-FF27D5C63BBE}" dt="2022-01-13T12:57:24.471" v="832"/>
          <ac:spMkLst>
            <pc:docMk/>
            <pc:sldMk cId="4069322448" sldId="36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59.782" v="898" actId="1076"/>
          <ac:picMkLst>
            <pc:docMk/>
            <pc:sldMk cId="4069322448" sldId="365"/>
            <ac:picMk id="6" creationId="{D117418F-C102-4122-A186-2EE5DE0D4C6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1:03.909" v="899" actId="1076"/>
        <pc:sldMkLst>
          <pc:docMk/>
          <pc:sldMk cId="2133536129" sldId="366"/>
        </pc:sldMkLst>
        <pc:spChg chg="del">
          <ac:chgData name="Info " userId="a6fdb66e-740b-4083-9a97-ee017fa00d16" providerId="ADAL" clId="{37F5A029-3BC3-410A-AA4B-FF27D5C63BBE}" dt="2022-01-13T12:57:30.167" v="834"/>
          <ac:spMkLst>
            <pc:docMk/>
            <pc:sldMk cId="2133536129" sldId="36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1:03.909" v="899" actId="1076"/>
          <ac:picMkLst>
            <pc:docMk/>
            <pc:sldMk cId="2133536129" sldId="366"/>
            <ac:picMk id="6" creationId="{F5590168-DD3D-4C6D-A75A-D17D89F2F85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1:11.394" v="902" actId="1076"/>
        <pc:sldMkLst>
          <pc:docMk/>
          <pc:sldMk cId="3222883089" sldId="367"/>
        </pc:sldMkLst>
        <pc:spChg chg="del">
          <ac:chgData name="Info " userId="a6fdb66e-740b-4083-9a97-ee017fa00d16" providerId="ADAL" clId="{37F5A029-3BC3-410A-AA4B-FF27D5C63BBE}" dt="2022-01-13T12:57:42.547" v="837"/>
          <ac:spMkLst>
            <pc:docMk/>
            <pc:sldMk cId="3222883089" sldId="36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1:11.394" v="902" actId="1076"/>
          <ac:picMkLst>
            <pc:docMk/>
            <pc:sldMk cId="3222883089" sldId="367"/>
            <ac:picMk id="6" creationId="{F48E390A-BD2F-4E7D-80D0-14AF17A51B1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1:18.045" v="904" actId="1076"/>
        <pc:sldMkLst>
          <pc:docMk/>
          <pc:sldMk cId="4191438984" sldId="368"/>
        </pc:sldMkLst>
        <pc:spChg chg="del">
          <ac:chgData name="Info " userId="a6fdb66e-740b-4083-9a97-ee017fa00d16" providerId="ADAL" clId="{37F5A029-3BC3-410A-AA4B-FF27D5C63BBE}" dt="2022-01-13T12:57:51.566" v="839"/>
          <ac:spMkLst>
            <pc:docMk/>
            <pc:sldMk cId="4191438984" sldId="36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1:18.045" v="904" actId="1076"/>
          <ac:picMkLst>
            <pc:docMk/>
            <pc:sldMk cId="4191438984" sldId="368"/>
            <ac:picMk id="6" creationId="{184935CC-4976-48ED-91B3-9F7964F13A6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1:57.818" v="908" actId="1076"/>
        <pc:sldMkLst>
          <pc:docMk/>
          <pc:sldMk cId="2711276499" sldId="369"/>
        </pc:sldMkLst>
        <pc:spChg chg="del">
          <ac:chgData name="Info " userId="a6fdb66e-740b-4083-9a97-ee017fa00d16" providerId="ADAL" clId="{37F5A029-3BC3-410A-AA4B-FF27D5C63BBE}" dt="2022-01-13T12:58:09.883" v="841"/>
          <ac:spMkLst>
            <pc:docMk/>
            <pc:sldMk cId="2711276499" sldId="369"/>
            <ac:spMk id="5" creationId="{C6A07920-FA66-4BB1-A734-CB1F9C4DBE45}"/>
          </ac:spMkLst>
        </pc:spChg>
        <pc:picChg chg="add mod modCrop">
          <ac:chgData name="Info " userId="a6fdb66e-740b-4083-9a97-ee017fa00d16" providerId="ADAL" clId="{37F5A029-3BC3-410A-AA4B-FF27D5C63BBE}" dt="2022-01-13T13:01:57.818" v="908" actId="1076"/>
          <ac:picMkLst>
            <pc:docMk/>
            <pc:sldMk cId="2711276499" sldId="369"/>
            <ac:picMk id="6" creationId="{97B113AD-5EB9-4CA5-AA77-301D718D46C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02.228" v="909" actId="1076"/>
        <pc:sldMkLst>
          <pc:docMk/>
          <pc:sldMk cId="2929048884" sldId="370"/>
        </pc:sldMkLst>
        <pc:spChg chg="del">
          <ac:chgData name="Info " userId="a6fdb66e-740b-4083-9a97-ee017fa00d16" providerId="ADAL" clId="{37F5A029-3BC3-410A-AA4B-FF27D5C63BBE}" dt="2022-01-13T12:58:13.123" v="843"/>
          <ac:spMkLst>
            <pc:docMk/>
            <pc:sldMk cId="2929048884" sldId="37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02.228" v="909" actId="1076"/>
          <ac:picMkLst>
            <pc:docMk/>
            <pc:sldMk cId="2929048884" sldId="370"/>
            <ac:picMk id="6" creationId="{3A86311A-AF0D-46D0-878A-43EAD61D330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07.827" v="910" actId="1076"/>
        <pc:sldMkLst>
          <pc:docMk/>
          <pc:sldMk cId="1403415440" sldId="371"/>
        </pc:sldMkLst>
        <pc:spChg chg="del">
          <ac:chgData name="Info " userId="a6fdb66e-740b-4083-9a97-ee017fa00d16" providerId="ADAL" clId="{37F5A029-3BC3-410A-AA4B-FF27D5C63BBE}" dt="2022-01-13T12:58:16.967" v="845"/>
          <ac:spMkLst>
            <pc:docMk/>
            <pc:sldMk cId="1403415440" sldId="37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07.827" v="910" actId="1076"/>
          <ac:picMkLst>
            <pc:docMk/>
            <pc:sldMk cId="1403415440" sldId="371"/>
            <ac:picMk id="6" creationId="{2F3D4B96-45BB-4B5C-AA09-267403A66421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10.338" v="911" actId="1076"/>
        <pc:sldMkLst>
          <pc:docMk/>
          <pc:sldMk cId="1712251868" sldId="372"/>
        </pc:sldMkLst>
        <pc:spChg chg="del">
          <ac:chgData name="Info " userId="a6fdb66e-740b-4083-9a97-ee017fa00d16" providerId="ADAL" clId="{37F5A029-3BC3-410A-AA4B-FF27D5C63BBE}" dt="2022-01-13T12:58:20.408" v="847"/>
          <ac:spMkLst>
            <pc:docMk/>
            <pc:sldMk cId="1712251868" sldId="37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10.338" v="911" actId="1076"/>
          <ac:picMkLst>
            <pc:docMk/>
            <pc:sldMk cId="1712251868" sldId="372"/>
            <ac:picMk id="6" creationId="{F3D2F9BC-5C91-46D1-9EB9-EEE853B16EF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12.926" v="912" actId="1076"/>
        <pc:sldMkLst>
          <pc:docMk/>
          <pc:sldMk cId="3156206948" sldId="373"/>
        </pc:sldMkLst>
        <pc:spChg chg="del">
          <ac:chgData name="Info " userId="a6fdb66e-740b-4083-9a97-ee017fa00d16" providerId="ADAL" clId="{37F5A029-3BC3-410A-AA4B-FF27D5C63BBE}" dt="2022-01-13T12:58:28.287" v="849"/>
          <ac:spMkLst>
            <pc:docMk/>
            <pc:sldMk cId="3156206948" sldId="37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12.926" v="912" actId="1076"/>
          <ac:picMkLst>
            <pc:docMk/>
            <pc:sldMk cId="3156206948" sldId="373"/>
            <ac:picMk id="6" creationId="{35155BAE-25C1-484D-9D1C-0298CE17869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16.383" v="913" actId="1076"/>
        <pc:sldMkLst>
          <pc:docMk/>
          <pc:sldMk cId="2726645370" sldId="374"/>
        </pc:sldMkLst>
        <pc:spChg chg="del">
          <ac:chgData name="Info " userId="a6fdb66e-740b-4083-9a97-ee017fa00d16" providerId="ADAL" clId="{37F5A029-3BC3-410A-AA4B-FF27D5C63BBE}" dt="2022-01-13T12:58:31.991" v="851"/>
          <ac:spMkLst>
            <pc:docMk/>
            <pc:sldMk cId="2726645370" sldId="37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16.383" v="913" actId="1076"/>
          <ac:picMkLst>
            <pc:docMk/>
            <pc:sldMk cId="2726645370" sldId="374"/>
            <ac:picMk id="6" creationId="{1C885585-6364-4081-9914-7D29D9BDB88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25.277" v="917" actId="1036"/>
        <pc:sldMkLst>
          <pc:docMk/>
          <pc:sldMk cId="429288368" sldId="375"/>
        </pc:sldMkLst>
        <pc:spChg chg="del">
          <ac:chgData name="Info " userId="a6fdb66e-740b-4083-9a97-ee017fa00d16" providerId="ADAL" clId="{37F5A029-3BC3-410A-AA4B-FF27D5C63BBE}" dt="2022-01-13T12:58:40.899" v="853"/>
          <ac:spMkLst>
            <pc:docMk/>
            <pc:sldMk cId="429288368" sldId="37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25.277" v="917" actId="1036"/>
          <ac:picMkLst>
            <pc:docMk/>
            <pc:sldMk cId="429288368" sldId="375"/>
            <ac:picMk id="6" creationId="{93EA87D2-66FA-4FB1-84AC-B64917E7909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30.493" v="918" actId="1076"/>
        <pc:sldMkLst>
          <pc:docMk/>
          <pc:sldMk cId="66060512" sldId="376"/>
        </pc:sldMkLst>
        <pc:spChg chg="del">
          <ac:chgData name="Info " userId="a6fdb66e-740b-4083-9a97-ee017fa00d16" providerId="ADAL" clId="{37F5A029-3BC3-410A-AA4B-FF27D5C63BBE}" dt="2022-01-13T12:58:44.245" v="855"/>
          <ac:spMkLst>
            <pc:docMk/>
            <pc:sldMk cId="66060512" sldId="37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30.493" v="918" actId="1076"/>
          <ac:picMkLst>
            <pc:docMk/>
            <pc:sldMk cId="66060512" sldId="376"/>
            <ac:picMk id="6" creationId="{5282FBD2-0867-4F1C-8156-E721A02F59BF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38.792" v="920" actId="1076"/>
        <pc:sldMkLst>
          <pc:docMk/>
          <pc:sldMk cId="4162571133" sldId="377"/>
        </pc:sldMkLst>
        <pc:spChg chg="del">
          <ac:chgData name="Info " userId="a6fdb66e-740b-4083-9a97-ee017fa00d16" providerId="ADAL" clId="{37F5A029-3BC3-410A-AA4B-FF27D5C63BBE}" dt="2022-01-13T12:58:51.827" v="857"/>
          <ac:spMkLst>
            <pc:docMk/>
            <pc:sldMk cId="4162571133" sldId="37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38.792" v="920" actId="1076"/>
          <ac:picMkLst>
            <pc:docMk/>
            <pc:sldMk cId="4162571133" sldId="377"/>
            <ac:picMk id="6" creationId="{4412786D-2CCA-4FA4-99FC-BA12210C59E6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43.835" v="921" actId="1076"/>
        <pc:sldMkLst>
          <pc:docMk/>
          <pc:sldMk cId="384682860" sldId="378"/>
        </pc:sldMkLst>
        <pc:spChg chg="del">
          <ac:chgData name="Info " userId="a6fdb66e-740b-4083-9a97-ee017fa00d16" providerId="ADAL" clId="{37F5A029-3BC3-410A-AA4B-FF27D5C63BBE}" dt="2022-01-13T12:59:10.430" v="859"/>
          <ac:spMkLst>
            <pc:docMk/>
            <pc:sldMk cId="384682860" sldId="37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43.835" v="921" actId="1076"/>
          <ac:picMkLst>
            <pc:docMk/>
            <pc:sldMk cId="384682860" sldId="378"/>
            <ac:picMk id="6" creationId="{5EF0BF7B-570D-4D6C-A096-FBC479F0946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48.467" v="923" actId="1076"/>
        <pc:sldMkLst>
          <pc:docMk/>
          <pc:sldMk cId="580862787" sldId="379"/>
        </pc:sldMkLst>
        <pc:spChg chg="del">
          <ac:chgData name="Info " userId="a6fdb66e-740b-4083-9a97-ee017fa00d16" providerId="ADAL" clId="{37F5A029-3BC3-410A-AA4B-FF27D5C63BBE}" dt="2022-01-13T12:59:13.098" v="860"/>
          <ac:spMkLst>
            <pc:docMk/>
            <pc:sldMk cId="580862787" sldId="379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48.467" v="923" actId="1076"/>
          <ac:picMkLst>
            <pc:docMk/>
            <pc:sldMk cId="580862787" sldId="379"/>
            <ac:picMk id="6" creationId="{7695143A-9E8A-4F05-8156-39E2555BC27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00.162" v="932" actId="1036"/>
        <pc:sldMkLst>
          <pc:docMk/>
          <pc:sldMk cId="3335696993" sldId="380"/>
        </pc:sldMkLst>
        <pc:spChg chg="del">
          <ac:chgData name="Info " userId="a6fdb66e-740b-4083-9a97-ee017fa00d16" providerId="ADAL" clId="{37F5A029-3BC3-410A-AA4B-FF27D5C63BBE}" dt="2022-01-13T12:59:21.752" v="864"/>
          <ac:spMkLst>
            <pc:docMk/>
            <pc:sldMk cId="3335696993" sldId="38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00.162" v="932" actId="1036"/>
          <ac:picMkLst>
            <pc:docMk/>
            <pc:sldMk cId="3335696993" sldId="380"/>
            <ac:picMk id="6" creationId="{9215AA7B-17D5-4B3C-82CE-EF950F48590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03.726" v="933" actId="1076"/>
        <pc:sldMkLst>
          <pc:docMk/>
          <pc:sldMk cId="2196432289" sldId="381"/>
        </pc:sldMkLst>
        <pc:spChg chg="del">
          <ac:chgData name="Info " userId="a6fdb66e-740b-4083-9a97-ee017fa00d16" providerId="ADAL" clId="{37F5A029-3BC3-410A-AA4B-FF27D5C63BBE}" dt="2022-01-13T12:59:32.812" v="867"/>
          <ac:spMkLst>
            <pc:docMk/>
            <pc:sldMk cId="2196432289" sldId="38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03.726" v="933" actId="1076"/>
          <ac:picMkLst>
            <pc:docMk/>
            <pc:sldMk cId="2196432289" sldId="381"/>
            <ac:picMk id="6" creationId="{04F1F82F-05BD-4205-A43E-CF80BF3EB86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07.052" v="934" actId="1076"/>
        <pc:sldMkLst>
          <pc:docMk/>
          <pc:sldMk cId="453310740" sldId="382"/>
        </pc:sldMkLst>
        <pc:spChg chg="del">
          <ac:chgData name="Info " userId="a6fdb66e-740b-4083-9a97-ee017fa00d16" providerId="ADAL" clId="{37F5A029-3BC3-410A-AA4B-FF27D5C63BBE}" dt="2022-01-13T12:59:36.285" v="869"/>
          <ac:spMkLst>
            <pc:docMk/>
            <pc:sldMk cId="453310740" sldId="38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07.052" v="934" actId="1076"/>
          <ac:picMkLst>
            <pc:docMk/>
            <pc:sldMk cId="453310740" sldId="382"/>
            <ac:picMk id="6" creationId="{9B462B64-FCD6-408B-B5C9-A3145B01784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10.390" v="935" actId="1076"/>
        <pc:sldMkLst>
          <pc:docMk/>
          <pc:sldMk cId="2854115560" sldId="383"/>
        </pc:sldMkLst>
        <pc:spChg chg="del">
          <ac:chgData name="Info " userId="a6fdb66e-740b-4083-9a97-ee017fa00d16" providerId="ADAL" clId="{37F5A029-3BC3-410A-AA4B-FF27D5C63BBE}" dt="2022-01-13T12:59:43.584" v="871"/>
          <ac:spMkLst>
            <pc:docMk/>
            <pc:sldMk cId="2854115560" sldId="38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10.390" v="935" actId="1076"/>
          <ac:picMkLst>
            <pc:docMk/>
            <pc:sldMk cId="2854115560" sldId="383"/>
            <ac:picMk id="6" creationId="{C46FEE57-7910-43E7-847B-CEF12A98B04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13.036" v="936" actId="1076"/>
        <pc:sldMkLst>
          <pc:docMk/>
          <pc:sldMk cId="1584601313" sldId="384"/>
        </pc:sldMkLst>
        <pc:spChg chg="del">
          <ac:chgData name="Info " userId="a6fdb66e-740b-4083-9a97-ee017fa00d16" providerId="ADAL" clId="{37F5A029-3BC3-410A-AA4B-FF27D5C63BBE}" dt="2022-01-13T12:59:48.212" v="873"/>
          <ac:spMkLst>
            <pc:docMk/>
            <pc:sldMk cId="1584601313" sldId="38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13.036" v="936" actId="1076"/>
          <ac:picMkLst>
            <pc:docMk/>
            <pc:sldMk cId="1584601313" sldId="384"/>
            <ac:picMk id="6" creationId="{C03DCBB0-B81E-45C7-A265-712524DABD4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15.443" v="937" actId="1076"/>
        <pc:sldMkLst>
          <pc:docMk/>
          <pc:sldMk cId="1171955319" sldId="385"/>
        </pc:sldMkLst>
        <pc:spChg chg="del">
          <ac:chgData name="Info " userId="a6fdb66e-740b-4083-9a97-ee017fa00d16" providerId="ADAL" clId="{37F5A029-3BC3-410A-AA4B-FF27D5C63BBE}" dt="2022-01-13T12:59:51.940" v="875"/>
          <ac:spMkLst>
            <pc:docMk/>
            <pc:sldMk cId="1171955319" sldId="38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15.443" v="937" actId="1076"/>
          <ac:picMkLst>
            <pc:docMk/>
            <pc:sldMk cId="1171955319" sldId="385"/>
            <ac:picMk id="6" creationId="{E72C6F75-67EA-4959-9DBD-BFA27DFD86F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28:33.983" v="1072" actId="1076"/>
        <pc:sldMkLst>
          <pc:docMk/>
          <pc:sldMk cId="2621929730" sldId="386"/>
        </pc:sldMkLst>
        <pc:spChg chg="mod">
          <ac:chgData name="Info " userId="a6fdb66e-740b-4083-9a97-ee017fa00d16" providerId="ADAL" clId="{37F5A029-3BC3-410A-AA4B-FF27D5C63BBE}" dt="2022-01-13T13:08:20.504" v="978" actId="20577"/>
          <ac:spMkLst>
            <pc:docMk/>
            <pc:sldMk cId="2621929730" sldId="386"/>
            <ac:spMk id="2" creationId="{85CE2F63-CC07-CA40-A5ED-53F3C6EE5ED3}"/>
          </ac:spMkLst>
        </pc:spChg>
        <pc:spChg chg="del">
          <ac:chgData name="Info " userId="a6fdb66e-740b-4083-9a97-ee017fa00d16" providerId="ADAL" clId="{37F5A029-3BC3-410A-AA4B-FF27D5C63BBE}" dt="2022-01-13T13:09:52.514" v="997"/>
          <ac:spMkLst>
            <pc:docMk/>
            <pc:sldMk cId="2621929730" sldId="38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28:33.983" v="1072" actId="1076"/>
          <ac:picMkLst>
            <pc:docMk/>
            <pc:sldMk cId="2621929730" sldId="386"/>
            <ac:picMk id="6" creationId="{7D13DC6E-45F2-4961-A822-D66401E921E9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47:10.447" v="1234" actId="478"/>
        <pc:sldMkLst>
          <pc:docMk/>
          <pc:sldMk cId="1058111959" sldId="387"/>
        </pc:sldMkLst>
        <pc:spChg chg="del">
          <ac:chgData name="Info " userId="a6fdb66e-740b-4083-9a97-ee017fa00d16" providerId="ADAL" clId="{37F5A029-3BC3-410A-AA4B-FF27D5C63BBE}" dt="2022-01-13T13:09:58.465" v="999"/>
          <ac:spMkLst>
            <pc:docMk/>
            <pc:sldMk cId="1058111959" sldId="387"/>
            <ac:spMk id="5" creationId="{C6A07920-FA66-4BB1-A734-CB1F9C4DBE45}"/>
          </ac:spMkLst>
        </pc:spChg>
        <pc:spChg chg="add mod">
          <ac:chgData name="Info " userId="a6fdb66e-740b-4083-9a97-ee017fa00d16" providerId="ADAL" clId="{37F5A029-3BC3-410A-AA4B-FF27D5C63BBE}" dt="2022-01-13T13:47:10.447" v="1234" actId="478"/>
          <ac:spMkLst>
            <pc:docMk/>
            <pc:sldMk cId="1058111959" sldId="387"/>
            <ac:spMk id="8" creationId="{51C57C57-C8CF-45C4-B75E-215BF3CCE11F}"/>
          </ac:spMkLst>
        </pc:spChg>
        <pc:picChg chg="add del mod">
          <ac:chgData name="Info " userId="a6fdb66e-740b-4083-9a97-ee017fa00d16" providerId="ADAL" clId="{37F5A029-3BC3-410A-AA4B-FF27D5C63BBE}" dt="2022-01-13T13:47:10.447" v="1234" actId="478"/>
          <ac:picMkLst>
            <pc:docMk/>
            <pc:sldMk cId="1058111959" sldId="387"/>
            <ac:picMk id="6" creationId="{D92552E6-7B31-417A-B46C-764038E4032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28:45.163" v="1073" actId="1076"/>
        <pc:sldMkLst>
          <pc:docMk/>
          <pc:sldMk cId="3351764919" sldId="388"/>
        </pc:sldMkLst>
        <pc:spChg chg="del">
          <ac:chgData name="Info " userId="a6fdb66e-740b-4083-9a97-ee017fa00d16" providerId="ADAL" clId="{37F5A029-3BC3-410A-AA4B-FF27D5C63BBE}" dt="2022-01-13T13:10:04.058" v="1001"/>
          <ac:spMkLst>
            <pc:docMk/>
            <pc:sldMk cId="3351764919" sldId="38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28:45.163" v="1073" actId="1076"/>
          <ac:picMkLst>
            <pc:docMk/>
            <pc:sldMk cId="3351764919" sldId="388"/>
            <ac:picMk id="6" creationId="{5113AA5E-BB98-4A78-859A-2C60EF2AA39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4:31.129" v="1079" actId="1036"/>
        <pc:sldMkLst>
          <pc:docMk/>
          <pc:sldMk cId="1112694015" sldId="389"/>
        </pc:sldMkLst>
        <pc:spChg chg="del">
          <ac:chgData name="Info " userId="a6fdb66e-740b-4083-9a97-ee017fa00d16" providerId="ADAL" clId="{37F5A029-3BC3-410A-AA4B-FF27D5C63BBE}" dt="2022-01-13T13:10:12.034" v="1004"/>
          <ac:spMkLst>
            <pc:docMk/>
            <pc:sldMk cId="1112694015" sldId="389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31.129" v="1079" actId="1036"/>
          <ac:picMkLst>
            <pc:docMk/>
            <pc:sldMk cId="1112694015" sldId="389"/>
            <ac:picMk id="6" creationId="{42196F13-B248-4D1C-9A5F-A28381B5BF02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28:48.764" v="1074" actId="1076"/>
        <pc:sldMkLst>
          <pc:docMk/>
          <pc:sldMk cId="883289629" sldId="390"/>
        </pc:sldMkLst>
        <pc:spChg chg="del">
          <ac:chgData name="Info " userId="a6fdb66e-740b-4083-9a97-ee017fa00d16" providerId="ADAL" clId="{37F5A029-3BC3-410A-AA4B-FF27D5C63BBE}" dt="2022-01-13T13:10:30.435" v="1007"/>
          <ac:spMkLst>
            <pc:docMk/>
            <pc:sldMk cId="883289629" sldId="39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28:48.764" v="1074" actId="1076"/>
          <ac:picMkLst>
            <pc:docMk/>
            <pc:sldMk cId="883289629" sldId="390"/>
            <ac:picMk id="6" creationId="{C4BB46E3-BA03-48DA-AECF-59E9CD7C79B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4:43.928" v="1082" actId="1076"/>
        <pc:sldMkLst>
          <pc:docMk/>
          <pc:sldMk cId="3072198098" sldId="391"/>
        </pc:sldMkLst>
        <pc:spChg chg="del">
          <ac:chgData name="Info " userId="a6fdb66e-740b-4083-9a97-ee017fa00d16" providerId="ADAL" clId="{37F5A029-3BC3-410A-AA4B-FF27D5C63BBE}" dt="2022-01-13T13:10:39.620" v="1009"/>
          <ac:spMkLst>
            <pc:docMk/>
            <pc:sldMk cId="3072198098" sldId="39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43.928" v="1082" actId="1076"/>
          <ac:picMkLst>
            <pc:docMk/>
            <pc:sldMk cId="3072198098" sldId="391"/>
            <ac:picMk id="6" creationId="{DEC3DFAC-72C5-4E1E-87F7-60D13BBE50D1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4:35.286" v="1080" actId="1076"/>
        <pc:sldMkLst>
          <pc:docMk/>
          <pc:sldMk cId="3233665623" sldId="392"/>
        </pc:sldMkLst>
        <pc:spChg chg="del">
          <ac:chgData name="Info " userId="a6fdb66e-740b-4083-9a97-ee017fa00d16" providerId="ADAL" clId="{37F5A029-3BC3-410A-AA4B-FF27D5C63BBE}" dt="2022-01-13T13:10:49.024" v="1011"/>
          <ac:spMkLst>
            <pc:docMk/>
            <pc:sldMk cId="3233665623" sldId="39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35.286" v="1080" actId="1076"/>
          <ac:picMkLst>
            <pc:docMk/>
            <pc:sldMk cId="3233665623" sldId="392"/>
            <ac:picMk id="6" creationId="{243BD906-F244-4461-BF5A-99C546EA94A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4:56.830" v="1086" actId="1076"/>
        <pc:sldMkLst>
          <pc:docMk/>
          <pc:sldMk cId="1631169291" sldId="393"/>
        </pc:sldMkLst>
        <pc:spChg chg="del">
          <ac:chgData name="Info " userId="a6fdb66e-740b-4083-9a97-ee017fa00d16" providerId="ADAL" clId="{37F5A029-3BC3-410A-AA4B-FF27D5C63BBE}" dt="2022-01-13T13:11:08.225" v="1013"/>
          <ac:spMkLst>
            <pc:docMk/>
            <pc:sldMk cId="1631169291" sldId="39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56.830" v="1086" actId="1076"/>
          <ac:picMkLst>
            <pc:docMk/>
            <pc:sldMk cId="1631169291" sldId="393"/>
            <ac:picMk id="6" creationId="{D4E100E1-9036-4925-8FC4-D2FEDE069DA7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4:50.015" v="1084" actId="1076"/>
        <pc:sldMkLst>
          <pc:docMk/>
          <pc:sldMk cId="2786685255" sldId="394"/>
        </pc:sldMkLst>
        <pc:spChg chg="del">
          <ac:chgData name="Info " userId="a6fdb66e-740b-4083-9a97-ee017fa00d16" providerId="ADAL" clId="{37F5A029-3BC3-410A-AA4B-FF27D5C63BBE}" dt="2022-01-13T13:11:16.855" v="1016"/>
          <ac:spMkLst>
            <pc:docMk/>
            <pc:sldMk cId="2786685255" sldId="39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50.015" v="1084" actId="1076"/>
          <ac:picMkLst>
            <pc:docMk/>
            <pc:sldMk cId="2786685255" sldId="394"/>
            <ac:picMk id="6" creationId="{6E1765C0-44F8-4A61-9211-7A5712E7DB2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5:05.417" v="1088" actId="1076"/>
        <pc:sldMkLst>
          <pc:docMk/>
          <pc:sldMk cId="627911151" sldId="395"/>
        </pc:sldMkLst>
        <pc:spChg chg="del">
          <ac:chgData name="Info " userId="a6fdb66e-740b-4083-9a97-ee017fa00d16" providerId="ADAL" clId="{37F5A029-3BC3-410A-AA4B-FF27D5C63BBE}" dt="2022-01-13T13:11:20.347" v="1018"/>
          <ac:spMkLst>
            <pc:docMk/>
            <pc:sldMk cId="627911151" sldId="39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5:05.417" v="1088" actId="1076"/>
          <ac:picMkLst>
            <pc:docMk/>
            <pc:sldMk cId="627911151" sldId="395"/>
            <ac:picMk id="6" creationId="{D3D49B3C-1472-41F2-B87C-F718265E27B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5:22.698" v="1096" actId="1035"/>
        <pc:sldMkLst>
          <pc:docMk/>
          <pc:sldMk cId="1462062721" sldId="396"/>
        </pc:sldMkLst>
        <pc:spChg chg="del">
          <ac:chgData name="Info " userId="a6fdb66e-740b-4083-9a97-ee017fa00d16" providerId="ADAL" clId="{37F5A029-3BC3-410A-AA4B-FF27D5C63BBE}" dt="2022-01-13T13:23:13.521" v="1021"/>
          <ac:spMkLst>
            <pc:docMk/>
            <pc:sldMk cId="1462062721" sldId="39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5:22.698" v="1096" actId="1035"/>
          <ac:picMkLst>
            <pc:docMk/>
            <pc:sldMk cId="1462062721" sldId="396"/>
            <ac:picMk id="6" creationId="{06904404-86D7-4DD8-B047-809B871C07D3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5:11.550" v="1089" actId="1076"/>
        <pc:sldMkLst>
          <pc:docMk/>
          <pc:sldMk cId="4054489338" sldId="397"/>
        </pc:sldMkLst>
        <pc:spChg chg="del">
          <ac:chgData name="Info " userId="a6fdb66e-740b-4083-9a97-ee017fa00d16" providerId="ADAL" clId="{37F5A029-3BC3-410A-AA4B-FF27D5C63BBE}" dt="2022-01-13T13:23:30.549" v="1023"/>
          <ac:spMkLst>
            <pc:docMk/>
            <pc:sldMk cId="4054489338" sldId="39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5:11.550" v="1089" actId="1076"/>
          <ac:picMkLst>
            <pc:docMk/>
            <pc:sldMk cId="4054489338" sldId="397"/>
            <ac:picMk id="6" creationId="{CEFC3A94-0F92-41B1-A007-FC8D945F73D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4:17.416" v="1209" actId="1076"/>
        <pc:sldMkLst>
          <pc:docMk/>
          <pc:sldMk cId="1471475564" sldId="398"/>
        </pc:sldMkLst>
        <pc:spChg chg="del">
          <ac:chgData name="Info " userId="a6fdb66e-740b-4083-9a97-ee017fa00d16" providerId="ADAL" clId="{37F5A029-3BC3-410A-AA4B-FF27D5C63BBE}" dt="2022-01-13T13:23:59.997" v="1026"/>
          <ac:spMkLst>
            <pc:docMk/>
            <pc:sldMk cId="1471475564" sldId="39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44:17.416" v="1209" actId="1076"/>
          <ac:picMkLst>
            <pc:docMk/>
            <pc:sldMk cId="1471475564" sldId="398"/>
            <ac:picMk id="6" creationId="{BAC05A9C-541A-4DE0-BE5F-CB63A9E6BBF8}"/>
          </ac:picMkLst>
        </pc:picChg>
        <pc:picChg chg="add mod">
          <ac:chgData name="Info " userId="a6fdb66e-740b-4083-9a97-ee017fa00d16" providerId="ADAL" clId="{37F5A029-3BC3-410A-AA4B-FF27D5C63BBE}" dt="2022-01-13T13:44:11.954" v="1207" actId="1076"/>
          <ac:picMkLst>
            <pc:docMk/>
            <pc:sldMk cId="1471475564" sldId="398"/>
            <ac:picMk id="8" creationId="{A1142161-9BC2-4D60-B234-9540A7B4D4E8}"/>
          </ac:picMkLst>
        </pc:picChg>
        <pc:picChg chg="add mod">
          <ac:chgData name="Info " userId="a6fdb66e-740b-4083-9a97-ee017fa00d16" providerId="ADAL" clId="{37F5A029-3BC3-410A-AA4B-FF27D5C63BBE}" dt="2022-01-13T13:44:14.445" v="1208" actId="1076"/>
          <ac:picMkLst>
            <pc:docMk/>
            <pc:sldMk cId="1471475564" sldId="398"/>
            <ac:picMk id="10" creationId="{8BD2C719-FAD4-41CE-A76D-39147244A990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5:35.807" v="1098" actId="1076"/>
        <pc:sldMkLst>
          <pc:docMk/>
          <pc:sldMk cId="2220346646" sldId="399"/>
        </pc:sldMkLst>
        <pc:spChg chg="del">
          <ac:chgData name="Info " userId="a6fdb66e-740b-4083-9a97-ee017fa00d16" providerId="ADAL" clId="{37F5A029-3BC3-410A-AA4B-FF27D5C63BBE}" dt="2022-01-13T13:24:22.098" v="1034"/>
          <ac:spMkLst>
            <pc:docMk/>
            <pc:sldMk cId="2220346646" sldId="399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5:35.807" v="1098" actId="1076"/>
          <ac:picMkLst>
            <pc:docMk/>
            <pc:sldMk cId="2220346646" sldId="399"/>
            <ac:picMk id="6" creationId="{853232EE-A2DC-4DD9-8F01-C99BD202132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8:05.236" v="1125" actId="1076"/>
        <pc:sldMkLst>
          <pc:docMk/>
          <pc:sldMk cId="3721283815" sldId="400"/>
        </pc:sldMkLst>
        <pc:spChg chg="del">
          <ac:chgData name="Info " userId="a6fdb66e-740b-4083-9a97-ee017fa00d16" providerId="ADAL" clId="{37F5A029-3BC3-410A-AA4B-FF27D5C63BBE}" dt="2022-01-13T13:24:29.875" v="1037"/>
          <ac:spMkLst>
            <pc:docMk/>
            <pc:sldMk cId="3721283815" sldId="40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8:05.236" v="1125" actId="1076"/>
          <ac:picMkLst>
            <pc:docMk/>
            <pc:sldMk cId="3721283815" sldId="400"/>
            <ac:picMk id="6" creationId="{FCBBE81F-C115-4785-B15B-7D889E15A4D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2:15.735" v="1177" actId="1037"/>
        <pc:sldMkLst>
          <pc:docMk/>
          <pc:sldMk cId="4006287195" sldId="401"/>
        </pc:sldMkLst>
        <pc:spChg chg="del">
          <ac:chgData name="Info " userId="a6fdb66e-740b-4083-9a97-ee017fa00d16" providerId="ADAL" clId="{37F5A029-3BC3-410A-AA4B-FF27D5C63BBE}" dt="2022-01-13T13:24:47.135" v="1040"/>
          <ac:spMkLst>
            <pc:docMk/>
            <pc:sldMk cId="4006287195" sldId="40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42:10.951" v="1171" actId="1038"/>
          <ac:picMkLst>
            <pc:docMk/>
            <pc:sldMk cId="4006287195" sldId="401"/>
            <ac:picMk id="6" creationId="{45004E0F-E94B-421C-BF85-6C5612FD1C3A}"/>
          </ac:picMkLst>
        </pc:picChg>
        <pc:picChg chg="add mod">
          <ac:chgData name="Info " userId="a6fdb66e-740b-4083-9a97-ee017fa00d16" providerId="ADAL" clId="{37F5A029-3BC3-410A-AA4B-FF27D5C63BBE}" dt="2022-01-13T13:42:13.343" v="1174" actId="1037"/>
          <ac:picMkLst>
            <pc:docMk/>
            <pc:sldMk cId="4006287195" sldId="401"/>
            <ac:picMk id="8" creationId="{670F2811-FFE4-43CD-8FBF-8237DAB6B9E1}"/>
          </ac:picMkLst>
        </pc:picChg>
        <pc:picChg chg="add mod">
          <ac:chgData name="Info " userId="a6fdb66e-740b-4083-9a97-ee017fa00d16" providerId="ADAL" clId="{37F5A029-3BC3-410A-AA4B-FF27D5C63BBE}" dt="2022-01-13T13:42:15.735" v="1177" actId="1037"/>
          <ac:picMkLst>
            <pc:docMk/>
            <pc:sldMk cId="4006287195" sldId="401"/>
            <ac:picMk id="10" creationId="{9A18D551-B08B-481B-B23A-CB4C29B24594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8:07.923" v="1126" actId="1076"/>
        <pc:sldMkLst>
          <pc:docMk/>
          <pc:sldMk cId="914235561" sldId="402"/>
        </pc:sldMkLst>
        <pc:spChg chg="del">
          <ac:chgData name="Info " userId="a6fdb66e-740b-4083-9a97-ee017fa00d16" providerId="ADAL" clId="{37F5A029-3BC3-410A-AA4B-FF27D5C63BBE}" dt="2022-01-13T13:27:14.463" v="1062"/>
          <ac:spMkLst>
            <pc:docMk/>
            <pc:sldMk cId="914235561" sldId="40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8:07.923" v="1126" actId="1076"/>
          <ac:picMkLst>
            <pc:docMk/>
            <pc:sldMk cId="914235561" sldId="402"/>
            <ac:picMk id="6" creationId="{61AE349A-0A41-4CC1-9D2C-2BDD9532EA2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2:23.339" v="1178" actId="1076"/>
        <pc:sldMkLst>
          <pc:docMk/>
          <pc:sldMk cId="4013502353" sldId="403"/>
        </pc:sldMkLst>
        <pc:spChg chg="del">
          <ac:chgData name="Info " userId="a6fdb66e-740b-4083-9a97-ee017fa00d16" providerId="ADAL" clId="{37F5A029-3BC3-410A-AA4B-FF27D5C63BBE}" dt="2022-01-13T13:27:21.643" v="1064"/>
          <ac:spMkLst>
            <pc:docMk/>
            <pc:sldMk cId="4013502353" sldId="40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42:23.339" v="1178" actId="1076"/>
          <ac:picMkLst>
            <pc:docMk/>
            <pc:sldMk cId="4013502353" sldId="403"/>
            <ac:picMk id="6" creationId="{345E1D40-7E8F-41A0-9F83-4234741E576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2:26.307" v="1179" actId="1076"/>
        <pc:sldMkLst>
          <pc:docMk/>
          <pc:sldMk cId="3872666690" sldId="404"/>
        </pc:sldMkLst>
        <pc:spChg chg="del">
          <ac:chgData name="Info " userId="a6fdb66e-740b-4083-9a97-ee017fa00d16" providerId="ADAL" clId="{37F5A029-3BC3-410A-AA4B-FF27D5C63BBE}" dt="2022-01-13T13:27:25.167" v="1066"/>
          <ac:spMkLst>
            <pc:docMk/>
            <pc:sldMk cId="3872666690" sldId="40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42:26.307" v="1179" actId="1076"/>
          <ac:picMkLst>
            <pc:docMk/>
            <pc:sldMk cId="3872666690" sldId="404"/>
            <ac:picMk id="6" creationId="{22F253F4-7E90-49C2-AED0-834D72834115}"/>
          </ac:picMkLst>
        </pc:picChg>
      </pc:sldChg>
      <pc:sldChg chg="modSp add mod">
        <pc:chgData name="Info " userId="a6fdb66e-740b-4083-9a97-ee017fa00d16" providerId="ADAL" clId="{37F5A029-3BC3-410A-AA4B-FF27D5C63BBE}" dt="2022-01-13T13:47:34.586" v="1236" actId="1076"/>
        <pc:sldMkLst>
          <pc:docMk/>
          <pc:sldMk cId="3202675632" sldId="405"/>
        </pc:sldMkLst>
        <pc:picChg chg="mod">
          <ac:chgData name="Info " userId="a6fdb66e-740b-4083-9a97-ee017fa00d16" providerId="ADAL" clId="{37F5A029-3BC3-410A-AA4B-FF27D5C63BBE}" dt="2022-01-13T13:47:34.586" v="1236" actId="1076"/>
          <ac:picMkLst>
            <pc:docMk/>
            <pc:sldMk cId="3202675632" sldId="405"/>
            <ac:picMk id="5" creationId="{9CA7EDD0-7119-4045-A88F-92E96B434DEE}"/>
          </ac:picMkLst>
        </pc:picChg>
      </pc:sldChg>
      <pc:sldChg chg="add">
        <pc:chgData name="Info " userId="a6fdb66e-740b-4083-9a97-ee017fa00d16" providerId="ADAL" clId="{37F5A029-3BC3-410A-AA4B-FF27D5C63BBE}" dt="2022-01-13T13:45:23.729" v="1218"/>
        <pc:sldMkLst>
          <pc:docMk/>
          <pc:sldMk cId="3499194965" sldId="406"/>
        </pc:sldMkLst>
      </pc:sldChg>
      <pc:sldChg chg="add">
        <pc:chgData name="Info " userId="a6fdb66e-740b-4083-9a97-ee017fa00d16" providerId="ADAL" clId="{37F5A029-3BC3-410A-AA4B-FF27D5C63BBE}" dt="2022-01-13T13:45:46.052" v="1221"/>
        <pc:sldMkLst>
          <pc:docMk/>
          <pc:sldMk cId="1358193408" sldId="407"/>
        </pc:sldMkLst>
      </pc:sldChg>
      <pc:sldChg chg="addSp delSp modSp add mod">
        <pc:chgData name="Info " userId="a6fdb66e-740b-4083-9a97-ee017fa00d16" providerId="ADAL" clId="{37F5A029-3BC3-410A-AA4B-FF27D5C63BBE}" dt="2022-01-13T13:46:07.376" v="1225" actId="478"/>
        <pc:sldMkLst>
          <pc:docMk/>
          <pc:sldMk cId="1340237526" sldId="408"/>
        </pc:sldMkLst>
        <pc:spChg chg="add del mod">
          <ac:chgData name="Info " userId="a6fdb66e-740b-4083-9a97-ee017fa00d16" providerId="ADAL" clId="{37F5A029-3BC3-410A-AA4B-FF27D5C63BBE}" dt="2022-01-13T13:46:07.376" v="1225" actId="478"/>
          <ac:spMkLst>
            <pc:docMk/>
            <pc:sldMk cId="1340237526" sldId="408"/>
            <ac:spMk id="5" creationId="{F9F6A5F2-1B15-4836-93F5-220C5BD043E9}"/>
          </ac:spMkLst>
        </pc:spChg>
        <pc:picChg chg="add del">
          <ac:chgData name="Info " userId="a6fdb66e-740b-4083-9a97-ee017fa00d16" providerId="ADAL" clId="{37F5A029-3BC3-410A-AA4B-FF27D5C63BBE}" dt="2022-01-13T13:46:07.376" v="1225" actId="478"/>
          <ac:picMkLst>
            <pc:docMk/>
            <pc:sldMk cId="1340237526" sldId="408"/>
            <ac:picMk id="8" creationId="{FBAA8A24-7E5E-43AD-98D2-1E7648ADE964}"/>
          </ac:picMkLst>
        </pc:picChg>
      </pc:sldChg>
      <pc:sldChg chg="add">
        <pc:chgData name="Info " userId="a6fdb66e-740b-4083-9a97-ee017fa00d16" providerId="ADAL" clId="{37F5A029-3BC3-410A-AA4B-FF27D5C63BBE}" dt="2022-01-13T13:46:27.138" v="1227"/>
        <pc:sldMkLst>
          <pc:docMk/>
          <pc:sldMk cId="2813386869" sldId="409"/>
        </pc:sldMkLst>
      </pc:sldChg>
      <pc:sldChg chg="add">
        <pc:chgData name="Info " userId="a6fdb66e-740b-4083-9a97-ee017fa00d16" providerId="ADAL" clId="{37F5A029-3BC3-410A-AA4B-FF27D5C63BBE}" dt="2022-01-13T13:46:38.184" v="1229"/>
        <pc:sldMkLst>
          <pc:docMk/>
          <pc:sldMk cId="22972966" sldId="410"/>
        </pc:sldMkLst>
      </pc:sldChg>
      <pc:sldChg chg="add">
        <pc:chgData name="Info " userId="a6fdb66e-740b-4083-9a97-ee017fa00d16" providerId="ADAL" clId="{37F5A029-3BC3-410A-AA4B-FF27D5C63BBE}" dt="2022-01-13T13:46:51.581" v="1231"/>
        <pc:sldMkLst>
          <pc:docMk/>
          <pc:sldMk cId="4270888262" sldId="411"/>
        </pc:sldMkLst>
      </pc:sldChg>
      <pc:sldChg chg="add">
        <pc:chgData name="Info " userId="a6fdb66e-740b-4083-9a97-ee017fa00d16" providerId="ADAL" clId="{37F5A029-3BC3-410A-AA4B-FF27D5C63BBE}" dt="2022-01-13T13:47:08.538" v="1233"/>
        <pc:sldMkLst>
          <pc:docMk/>
          <pc:sldMk cId="3590031933" sldId="41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DB0EA6E-52DB-8F42-99CA-31C8C6A88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87E19C-6592-1B4B-A4B1-8DD806441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8" name="Pladsholder til indhold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BAA8A24-7E5E-43AD-98D2-1E7648ADE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7511" y="1879140"/>
            <a:ext cx="7296977" cy="4817771"/>
          </a:xfrm>
        </p:spPr>
      </p:pic>
    </p:spTree>
    <p:extLst>
      <p:ext uri="{BB962C8B-B14F-4D97-AF65-F5344CB8AC3E}">
        <p14:creationId xmlns:p14="http://schemas.microsoft.com/office/powerpoint/2010/main" val="134023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FE65F45-7A5F-45D1-9B53-6A777FC73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8444" y="2141537"/>
            <a:ext cx="6315112" cy="4351338"/>
          </a:xfrm>
        </p:spPr>
      </p:pic>
    </p:spTree>
    <p:extLst>
      <p:ext uri="{BB962C8B-B14F-4D97-AF65-F5344CB8AC3E}">
        <p14:creationId xmlns:p14="http://schemas.microsoft.com/office/powerpoint/2010/main" val="419039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5357EC5-89EE-4B9F-8737-06514DD8F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5206" y="2141537"/>
            <a:ext cx="6801588" cy="4351338"/>
          </a:xfrm>
        </p:spPr>
      </p:pic>
    </p:spTree>
    <p:extLst>
      <p:ext uri="{BB962C8B-B14F-4D97-AF65-F5344CB8AC3E}">
        <p14:creationId xmlns:p14="http://schemas.microsoft.com/office/powerpoint/2010/main" val="226241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FDEF9DB-3EFD-4E24-9EE4-659D8F43E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90029" y="1825624"/>
            <a:ext cx="5411942" cy="4980915"/>
          </a:xfrm>
        </p:spPr>
      </p:pic>
    </p:spTree>
    <p:extLst>
      <p:ext uri="{BB962C8B-B14F-4D97-AF65-F5344CB8AC3E}">
        <p14:creationId xmlns:p14="http://schemas.microsoft.com/office/powerpoint/2010/main" val="4068578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D948CC9-3152-41CD-A291-CDD7135F9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0526" y="2141537"/>
            <a:ext cx="6230948" cy="4351338"/>
          </a:xfrm>
        </p:spPr>
      </p:pic>
    </p:spTree>
    <p:extLst>
      <p:ext uri="{BB962C8B-B14F-4D97-AF65-F5344CB8AC3E}">
        <p14:creationId xmlns:p14="http://schemas.microsoft.com/office/powerpoint/2010/main" val="2093961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A54D61F-8C12-43F2-8AA3-812157514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4348" y="2058890"/>
            <a:ext cx="6163303" cy="4351338"/>
          </a:xfrm>
        </p:spPr>
      </p:pic>
    </p:spTree>
    <p:extLst>
      <p:ext uri="{BB962C8B-B14F-4D97-AF65-F5344CB8AC3E}">
        <p14:creationId xmlns:p14="http://schemas.microsoft.com/office/powerpoint/2010/main" val="1051932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CFDCFFD-6568-44EF-899E-1B37A8153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4121" y="2068221"/>
            <a:ext cx="6343757" cy="4351338"/>
          </a:xfrm>
        </p:spPr>
      </p:pic>
    </p:spTree>
    <p:extLst>
      <p:ext uri="{BB962C8B-B14F-4D97-AF65-F5344CB8AC3E}">
        <p14:creationId xmlns:p14="http://schemas.microsoft.com/office/powerpoint/2010/main" val="104887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, gammel, personer, årgang&#10;&#10;Automatisk genereret beskrivelse">
            <a:extLst>
              <a:ext uri="{FF2B5EF4-FFF2-40B4-BE49-F238E27FC236}">
                <a16:creationId xmlns:a16="http://schemas.microsoft.com/office/drawing/2014/main" id="{6F13F806-0441-4FD0-81C9-388F6CFE4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5885" y="1872438"/>
            <a:ext cx="4120229" cy="4797718"/>
          </a:xfrm>
        </p:spPr>
      </p:pic>
    </p:spTree>
    <p:extLst>
      <p:ext uri="{BB962C8B-B14F-4D97-AF65-F5344CB8AC3E}">
        <p14:creationId xmlns:p14="http://schemas.microsoft.com/office/powerpoint/2010/main" val="2851047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kort&#10;&#10;Automatisk genereret beskrivelse">
            <a:extLst>
              <a:ext uri="{FF2B5EF4-FFF2-40B4-BE49-F238E27FC236}">
                <a16:creationId xmlns:a16="http://schemas.microsoft.com/office/drawing/2014/main" id="{41B15C69-E49B-40A4-A3D2-7145674FC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8685" y="1982173"/>
            <a:ext cx="7274629" cy="4609600"/>
          </a:xfrm>
        </p:spPr>
      </p:pic>
    </p:spTree>
    <p:extLst>
      <p:ext uri="{BB962C8B-B14F-4D97-AF65-F5344CB8AC3E}">
        <p14:creationId xmlns:p14="http://schemas.microsoft.com/office/powerpoint/2010/main" val="3411781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kort&#10;&#10;Automatisk genereret beskrivelse">
            <a:extLst>
              <a:ext uri="{FF2B5EF4-FFF2-40B4-BE49-F238E27FC236}">
                <a16:creationId xmlns:a16="http://schemas.microsoft.com/office/drawing/2014/main" id="{593D8505-96D7-4D57-A4D9-86FD44229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9283" y="1860477"/>
            <a:ext cx="6753434" cy="4789779"/>
          </a:xfrm>
        </p:spPr>
      </p:pic>
    </p:spTree>
    <p:extLst>
      <p:ext uri="{BB962C8B-B14F-4D97-AF65-F5344CB8AC3E}">
        <p14:creationId xmlns:p14="http://schemas.microsoft.com/office/powerpoint/2010/main" val="12665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, alter&#10;&#10;Automatisk genereret beskrivelse">
            <a:extLst>
              <a:ext uri="{FF2B5EF4-FFF2-40B4-BE49-F238E27FC236}">
                <a16:creationId xmlns:a16="http://schemas.microsoft.com/office/drawing/2014/main" id="{EC5EFDE2-2D21-4B7B-93C5-E69F13C4F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4056" y="1881611"/>
            <a:ext cx="7143888" cy="4808440"/>
          </a:xfrm>
        </p:spPr>
      </p:pic>
    </p:spTree>
    <p:extLst>
      <p:ext uri="{BB962C8B-B14F-4D97-AF65-F5344CB8AC3E}">
        <p14:creationId xmlns:p14="http://schemas.microsoft.com/office/powerpoint/2010/main" val="321860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7A40CA6-F190-4ADD-A7F7-05649CC60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4983" y="1872280"/>
            <a:ext cx="5722033" cy="4827102"/>
          </a:xfrm>
        </p:spPr>
      </p:pic>
    </p:spTree>
    <p:extLst>
      <p:ext uri="{BB962C8B-B14F-4D97-AF65-F5344CB8AC3E}">
        <p14:creationId xmlns:p14="http://schemas.microsoft.com/office/powerpoint/2010/main" val="403266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4: Reformationen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C0D0ACC-ED4B-42F5-A855-E62BC2FF3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1130" y="2141537"/>
            <a:ext cx="6769739" cy="4351338"/>
          </a:xfrm>
        </p:spPr>
      </p:pic>
    </p:spTree>
    <p:extLst>
      <p:ext uri="{BB962C8B-B14F-4D97-AF65-F5344CB8AC3E}">
        <p14:creationId xmlns:p14="http://schemas.microsoft.com/office/powerpoint/2010/main" val="2336090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3" id="{4CF4FED5-F073-5940-AFD9-CFCEA980ACFA}" vid="{94CA777C-A9BF-1648-B247-7CCB83080F8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144</TotalTime>
  <Words>65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Office-tema</vt:lpstr>
      <vt:lpstr>Kap. 4: Reformationen</vt:lpstr>
      <vt:lpstr>Kap. 4: Reformationen</vt:lpstr>
      <vt:lpstr>Kap. 4: Reformationen</vt:lpstr>
      <vt:lpstr>Kap. 4: Reformationen</vt:lpstr>
      <vt:lpstr>Kap. 4: Reformationen</vt:lpstr>
      <vt:lpstr>Kap. 4: Reformationen</vt:lpstr>
      <vt:lpstr>Kap. 4: Reformationen</vt:lpstr>
      <vt:lpstr>Kap. 4: Reformationen</vt:lpstr>
      <vt:lpstr>Kap. 4: Reformationen</vt:lpstr>
      <vt:lpstr>Kap. 4: Reformationen</vt:lpstr>
      <vt:lpstr>Kap. 4: Reformationen</vt:lpstr>
      <vt:lpstr>Kap. 4: Reformationen</vt:lpstr>
      <vt:lpstr>Kap. 4: Reformationen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Bodil Mulla</dc:creator>
  <cp:lastModifiedBy>Frederik Sølvsten</cp:lastModifiedBy>
  <cp:revision>2</cp:revision>
  <dcterms:created xsi:type="dcterms:W3CDTF">2022-01-10T08:34:58Z</dcterms:created>
  <dcterms:modified xsi:type="dcterms:W3CDTF">2022-01-14T09:27:53Z</dcterms:modified>
</cp:coreProperties>
</file>