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5" r:id="rId4"/>
    <p:sldId id="293" r:id="rId5"/>
    <p:sldId id="257" r:id="rId6"/>
    <p:sldId id="259" r:id="rId7"/>
    <p:sldId id="260" r:id="rId8"/>
    <p:sldId id="261" r:id="rId9"/>
    <p:sldId id="262" r:id="rId10"/>
    <p:sldId id="263" r:id="rId11"/>
    <p:sldId id="297" r:id="rId12"/>
    <p:sldId id="300" r:id="rId13"/>
    <p:sldId id="264" r:id="rId14"/>
    <p:sldId id="265" r:id="rId15"/>
    <p:sldId id="267" r:id="rId16"/>
    <p:sldId id="266" r:id="rId17"/>
    <p:sldId id="270" r:id="rId18"/>
    <p:sldId id="268" r:id="rId19"/>
    <p:sldId id="269" r:id="rId20"/>
    <p:sldId id="271" r:id="rId21"/>
    <p:sldId id="273" r:id="rId22"/>
    <p:sldId id="276" r:id="rId23"/>
    <p:sldId id="275" r:id="rId24"/>
    <p:sldId id="274" r:id="rId25"/>
    <p:sldId id="299" r:id="rId26"/>
    <p:sldId id="277" r:id="rId27"/>
    <p:sldId id="272" r:id="rId28"/>
    <p:sldId id="296" r:id="rId29"/>
    <p:sldId id="278" r:id="rId30"/>
    <p:sldId id="284" r:id="rId31"/>
    <p:sldId id="280" r:id="rId32"/>
    <p:sldId id="279" r:id="rId33"/>
    <p:sldId id="281" r:id="rId34"/>
    <p:sldId id="282" r:id="rId35"/>
    <p:sldId id="283" r:id="rId36"/>
    <p:sldId id="285" r:id="rId37"/>
    <p:sldId id="286" r:id="rId38"/>
    <p:sldId id="287" r:id="rId39"/>
    <p:sldId id="298" r:id="rId40"/>
    <p:sldId id="288" r:id="rId41"/>
    <p:sldId id="289" r:id="rId42"/>
    <p:sldId id="290" r:id="rId43"/>
    <p:sldId id="294" r:id="rId44"/>
    <p:sldId id="301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0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teksttypografierne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Træk billede til pladsholder, eller klik på symbol for at tilføje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12/11/14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‹nr.›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a-DK" smtClean="0"/>
              <a:t>Klik for at redigere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teksttypografierne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THE OAKLAND </a:t>
            </a:r>
            <a:r>
              <a:rPr lang="da-DK" dirty="0" smtClean="0"/>
              <a:t>RIOTS, 2010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108200"/>
          </a:xfrm>
        </p:spPr>
        <p:txBody>
          <a:bodyPr>
            <a:normAutofit/>
          </a:bodyPr>
          <a:lstStyle/>
          <a:p>
            <a:r>
              <a:rPr lang="da-DK" dirty="0" smtClean="0"/>
              <a:t>PHOTO REPORTING </a:t>
            </a:r>
          </a:p>
          <a:p>
            <a:r>
              <a:rPr lang="da-DK" dirty="0" smtClean="0"/>
              <a:t>by </a:t>
            </a:r>
          </a:p>
          <a:p>
            <a:r>
              <a:rPr lang="da-DK" dirty="0" smtClean="0"/>
              <a:t>THOMAS HAWK</a:t>
            </a:r>
          </a:p>
          <a:p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www.flickr.com</a:t>
            </a:r>
            <a:r>
              <a:rPr lang="da-DK" sz="1200" dirty="0"/>
              <a:t>/</a:t>
            </a:r>
            <a:r>
              <a:rPr lang="da-DK" sz="1200" dirty="0" err="1"/>
              <a:t>photos</a:t>
            </a:r>
            <a:r>
              <a:rPr lang="da-DK" sz="1200" dirty="0"/>
              <a:t>/</a:t>
            </a:r>
            <a:r>
              <a:rPr lang="da-DK" sz="1200" dirty="0" err="1"/>
              <a:t>thomashawk</a:t>
            </a:r>
            <a:r>
              <a:rPr lang="da-DK" sz="1200" dirty="0"/>
              <a:t>/sets/</a:t>
            </a:r>
            <a:r>
              <a:rPr lang="da-DK" sz="1200" dirty="0" smtClean="0"/>
              <a:t>72157624455565162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6136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99/4776389603_cf6e0ed0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5105400" cy="591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c2.staticflickr.com/8/7307/13402262045_42b5fa93cb_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53536"/>
            <a:ext cx="4557079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3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4/3920/14332442488_78326575bd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55843"/>
            <a:ext cx="8051800" cy="5716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8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37/4777004446_dc0eaee27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399842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4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42900"/>
            <a:ext cx="8229600" cy="58296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As the 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grew</a:t>
            </a:r>
            <a:r>
              <a:rPr lang="da-DK" dirty="0"/>
              <a:t>, protesters </a:t>
            </a:r>
            <a:r>
              <a:rPr lang="da-DK" dirty="0" err="1"/>
              <a:t>decided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over the </a:t>
            </a:r>
            <a:r>
              <a:rPr lang="da-DK" dirty="0" err="1"/>
              <a:t>intersection</a:t>
            </a:r>
            <a:r>
              <a:rPr lang="da-DK" dirty="0"/>
              <a:t> of 14th and Broadway. One protester </a:t>
            </a:r>
            <a:r>
              <a:rPr lang="da-DK" dirty="0" err="1"/>
              <a:t>blocked</a:t>
            </a:r>
            <a:r>
              <a:rPr lang="da-DK" dirty="0"/>
              <a:t> a bus in the </a:t>
            </a:r>
            <a:r>
              <a:rPr lang="da-DK" dirty="0" err="1"/>
              <a:t>intersection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quickly</a:t>
            </a:r>
            <a:r>
              <a:rPr lang="da-DK" dirty="0"/>
              <a:t> </a:t>
            </a:r>
            <a:r>
              <a:rPr lang="da-DK" dirty="0" err="1"/>
              <a:t>surrounded</a:t>
            </a:r>
            <a:r>
              <a:rPr lang="da-DK" dirty="0"/>
              <a:t> by </a:t>
            </a:r>
            <a:r>
              <a:rPr lang="da-DK" dirty="0" err="1"/>
              <a:t>other</a:t>
            </a:r>
            <a:r>
              <a:rPr lang="da-DK" dirty="0"/>
              <a:t> protesters. This is </a:t>
            </a:r>
            <a:r>
              <a:rPr lang="da-DK" dirty="0" err="1"/>
              <a:t>when</a:t>
            </a:r>
            <a:r>
              <a:rPr lang="da-DK" dirty="0"/>
              <a:t> the police </a:t>
            </a:r>
            <a:r>
              <a:rPr lang="da-DK" dirty="0" err="1"/>
              <a:t>showed</a:t>
            </a:r>
            <a:r>
              <a:rPr lang="da-DK" dirty="0"/>
              <a:t> up. At </a:t>
            </a:r>
            <a:r>
              <a:rPr lang="da-DK" dirty="0" err="1"/>
              <a:t>first</a:t>
            </a:r>
            <a:r>
              <a:rPr lang="da-DK" dirty="0"/>
              <a:t> a small </a:t>
            </a:r>
            <a:r>
              <a:rPr lang="da-DK" dirty="0" err="1"/>
              <a:t>group</a:t>
            </a:r>
            <a:r>
              <a:rPr lang="da-DK" dirty="0"/>
              <a:t> of officers made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towards</a:t>
            </a:r>
            <a:r>
              <a:rPr lang="da-DK" dirty="0"/>
              <a:t> the bus in a small police ATV with a </a:t>
            </a:r>
            <a:r>
              <a:rPr lang="da-DK" dirty="0" err="1"/>
              <a:t>loudspeaker</a:t>
            </a:r>
            <a:r>
              <a:rPr lang="da-DK" dirty="0"/>
              <a:t>/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</a:t>
            </a:r>
            <a:r>
              <a:rPr lang="da-DK" dirty="0" err="1"/>
              <a:t>device</a:t>
            </a:r>
            <a:r>
              <a:rPr lang="da-DK" dirty="0"/>
              <a:t> on the top.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demanded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protesters let the bus go </a:t>
            </a:r>
            <a:r>
              <a:rPr lang="da-DK" dirty="0" err="1"/>
              <a:t>though</a:t>
            </a:r>
            <a:r>
              <a:rPr lang="da-DK" dirty="0"/>
              <a:t>. </a:t>
            </a:r>
            <a:r>
              <a:rPr lang="da-DK" dirty="0" err="1"/>
              <a:t>They</a:t>
            </a:r>
            <a:r>
              <a:rPr lang="da-DK" dirty="0"/>
              <a:t> had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blocked</a:t>
            </a:r>
            <a:r>
              <a:rPr lang="da-DK" dirty="0"/>
              <a:t> </a:t>
            </a:r>
            <a:r>
              <a:rPr lang="da-DK" dirty="0" err="1"/>
              <a:t>off</a:t>
            </a:r>
            <a:r>
              <a:rPr lang="da-DK" dirty="0"/>
              <a:t> Broadway to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traffic</a:t>
            </a:r>
            <a:r>
              <a:rPr lang="da-DK" dirty="0"/>
              <a:t>. Tension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high</a:t>
            </a:r>
            <a:r>
              <a:rPr lang="da-DK" dirty="0"/>
              <a:t> and protesters </a:t>
            </a:r>
            <a:r>
              <a:rPr lang="da-DK" dirty="0" err="1"/>
              <a:t>immediately</a:t>
            </a:r>
            <a:r>
              <a:rPr lang="da-DK" dirty="0"/>
              <a:t> </a:t>
            </a:r>
            <a:r>
              <a:rPr lang="da-DK" dirty="0" err="1"/>
              <a:t>began</a:t>
            </a:r>
            <a:r>
              <a:rPr lang="da-DK" dirty="0"/>
              <a:t> to 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towards</a:t>
            </a:r>
            <a:r>
              <a:rPr lang="da-DK" dirty="0"/>
              <a:t> the ATV and it had to </a:t>
            </a:r>
            <a:r>
              <a:rPr lang="da-DK" dirty="0" err="1"/>
              <a:t>rapidly</a:t>
            </a:r>
            <a:r>
              <a:rPr lang="da-DK" dirty="0"/>
              <a:t> </a:t>
            </a:r>
            <a:r>
              <a:rPr lang="da-DK" dirty="0" err="1"/>
              <a:t>reverse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so as not to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surrounded</a:t>
            </a:r>
            <a:r>
              <a:rPr lang="da-DK" dirty="0"/>
              <a:t>. A police </a:t>
            </a:r>
            <a:r>
              <a:rPr lang="da-DK" dirty="0" err="1"/>
              <a:t>car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made </a:t>
            </a:r>
            <a:r>
              <a:rPr lang="da-DK" dirty="0" err="1"/>
              <a:t>its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rescue</a:t>
            </a:r>
            <a:r>
              <a:rPr lang="da-DK" dirty="0"/>
              <a:t> the bus but it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almost</a:t>
            </a:r>
            <a:r>
              <a:rPr lang="da-DK" dirty="0"/>
              <a:t> </a:t>
            </a:r>
            <a:r>
              <a:rPr lang="da-DK" dirty="0" err="1"/>
              <a:t>engulfed</a:t>
            </a:r>
            <a:r>
              <a:rPr lang="da-DK" dirty="0"/>
              <a:t> in </a:t>
            </a:r>
            <a:r>
              <a:rPr lang="da-DK" dirty="0" err="1"/>
              <a:t>people</a:t>
            </a:r>
            <a:r>
              <a:rPr lang="da-DK" dirty="0"/>
              <a:t>. The police </a:t>
            </a:r>
            <a:r>
              <a:rPr lang="da-DK" dirty="0" err="1"/>
              <a:t>car</a:t>
            </a:r>
            <a:r>
              <a:rPr lang="da-DK" dirty="0"/>
              <a:t> </a:t>
            </a:r>
            <a:r>
              <a:rPr lang="da-DK" dirty="0" err="1"/>
              <a:t>quickly</a:t>
            </a:r>
            <a:r>
              <a:rPr lang="da-DK" dirty="0"/>
              <a:t> </a:t>
            </a:r>
            <a:r>
              <a:rPr lang="da-DK" dirty="0" err="1"/>
              <a:t>went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reverse</a:t>
            </a:r>
            <a:r>
              <a:rPr lang="da-DK" dirty="0"/>
              <a:t> and a </a:t>
            </a:r>
            <a:r>
              <a:rPr lang="da-DK" dirty="0" err="1"/>
              <a:t>woman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knocked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. Protesters </a:t>
            </a:r>
            <a:r>
              <a:rPr lang="da-DK" dirty="0" err="1"/>
              <a:t>claimed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police ran over and </a:t>
            </a:r>
            <a:r>
              <a:rPr lang="da-DK" dirty="0" err="1"/>
              <a:t>injured</a:t>
            </a:r>
            <a:r>
              <a:rPr lang="da-DK" dirty="0"/>
              <a:t> the </a:t>
            </a:r>
            <a:r>
              <a:rPr lang="da-DK" dirty="0" err="1"/>
              <a:t>woman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70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3.staticflickr.com/3/2933/14321415361_30cbf29d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0" y="253535"/>
            <a:ext cx="7782474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0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Police </a:t>
            </a:r>
            <a:r>
              <a:rPr lang="da-DK" dirty="0" err="1" smtClean="0"/>
              <a:t>then</a:t>
            </a:r>
            <a:r>
              <a:rPr lang="da-DK" dirty="0" smtClean="0"/>
              <a:t> held a </a:t>
            </a:r>
            <a:r>
              <a:rPr lang="da-DK" dirty="0" err="1" smtClean="0"/>
              <a:t>riot</a:t>
            </a:r>
            <a:r>
              <a:rPr lang="da-DK" dirty="0" smtClean="0"/>
              <a:t> line in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riot</a:t>
            </a:r>
            <a:r>
              <a:rPr lang="da-DK" dirty="0" smtClean="0"/>
              <a:t> gear on 13th Street just West of Broadway. Here protesters </a:t>
            </a:r>
            <a:r>
              <a:rPr lang="da-DK" dirty="0" err="1" smtClean="0"/>
              <a:t>began</a:t>
            </a:r>
            <a:r>
              <a:rPr lang="da-DK" dirty="0" smtClean="0"/>
              <a:t> </a:t>
            </a:r>
            <a:r>
              <a:rPr lang="da-DK" dirty="0" err="1" smtClean="0"/>
              <a:t>taunting</a:t>
            </a:r>
            <a:r>
              <a:rPr lang="da-DK" dirty="0" smtClean="0"/>
              <a:t> the </a:t>
            </a:r>
            <a:r>
              <a:rPr lang="da-DK" dirty="0" err="1" smtClean="0"/>
              <a:t>riot</a:t>
            </a:r>
            <a:r>
              <a:rPr lang="da-DK" dirty="0" smtClean="0"/>
              <a:t> police. Protesters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demanding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the police </a:t>
            </a:r>
            <a:r>
              <a:rPr lang="da-DK" dirty="0" err="1" smtClean="0"/>
              <a:t>take</a:t>
            </a:r>
            <a:r>
              <a:rPr lang="da-DK" dirty="0" smtClean="0"/>
              <a:t> a police </a:t>
            </a:r>
            <a:r>
              <a:rPr lang="da-DK" dirty="0" err="1" smtClean="0"/>
              <a:t>report</a:t>
            </a:r>
            <a:r>
              <a:rPr lang="da-DK" dirty="0" smtClean="0"/>
              <a:t> for </a:t>
            </a:r>
            <a:r>
              <a:rPr lang="da-DK" dirty="0" err="1" smtClean="0"/>
              <a:t>running</a:t>
            </a:r>
            <a:r>
              <a:rPr lang="da-DK" dirty="0" smtClean="0"/>
              <a:t> over the </a:t>
            </a:r>
            <a:r>
              <a:rPr lang="da-DK" dirty="0" err="1" smtClean="0"/>
              <a:t>woman</a:t>
            </a:r>
            <a:r>
              <a:rPr lang="da-DK" dirty="0" smtClean="0"/>
              <a:t>.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demanded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the </a:t>
            </a:r>
            <a:r>
              <a:rPr lang="da-DK" dirty="0" err="1" smtClean="0"/>
              <a:t>woman</a:t>
            </a:r>
            <a:r>
              <a:rPr lang="da-DK" dirty="0" smtClean="0"/>
              <a:t> but the police </a:t>
            </a:r>
            <a:r>
              <a:rPr lang="da-DK" dirty="0" err="1" smtClean="0"/>
              <a:t>wouldn't</a:t>
            </a:r>
            <a:r>
              <a:rPr lang="da-DK" dirty="0" smtClean="0"/>
              <a:t> break </a:t>
            </a:r>
            <a:r>
              <a:rPr lang="da-DK" dirty="0" err="1" smtClean="0"/>
              <a:t>their</a:t>
            </a:r>
            <a:r>
              <a:rPr lang="da-DK" dirty="0" smtClean="0"/>
              <a:t> line and told protesters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emergency</a:t>
            </a:r>
            <a:r>
              <a:rPr lang="da-DK" dirty="0" smtClean="0"/>
              <a:t> professionals </a:t>
            </a:r>
            <a:r>
              <a:rPr lang="da-DK" dirty="0" err="1" smtClean="0"/>
              <a:t>were</a:t>
            </a:r>
            <a:r>
              <a:rPr lang="da-DK" dirty="0" smtClean="0"/>
              <a:t> on the </a:t>
            </a:r>
            <a:r>
              <a:rPr lang="da-DK" dirty="0" err="1" smtClean="0"/>
              <a:t>way</a:t>
            </a:r>
            <a:r>
              <a:rPr lang="da-DK" dirty="0" smtClean="0"/>
              <a:t> to </a:t>
            </a:r>
            <a:r>
              <a:rPr lang="da-DK" dirty="0" err="1" smtClean="0"/>
              <a:t>assist</a:t>
            </a:r>
            <a:r>
              <a:rPr lang="da-DK" dirty="0" smtClean="0"/>
              <a:t> the </a:t>
            </a:r>
            <a:r>
              <a:rPr lang="da-DK" dirty="0" err="1" smtClean="0"/>
              <a:t>woman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9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Police </a:t>
            </a:r>
            <a:r>
              <a:rPr lang="da-DK" dirty="0" err="1"/>
              <a:t>then</a:t>
            </a:r>
            <a:r>
              <a:rPr lang="da-DK" dirty="0"/>
              <a:t> held a </a:t>
            </a:r>
            <a:r>
              <a:rPr lang="da-DK" dirty="0" err="1"/>
              <a:t>riot</a:t>
            </a:r>
            <a:r>
              <a:rPr lang="da-DK" dirty="0"/>
              <a:t> line in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riot</a:t>
            </a:r>
            <a:r>
              <a:rPr lang="da-DK" dirty="0"/>
              <a:t> gear on 13th Street just West of Broadway. Here protesters </a:t>
            </a:r>
            <a:r>
              <a:rPr lang="da-DK" dirty="0" err="1"/>
              <a:t>began</a:t>
            </a:r>
            <a:r>
              <a:rPr lang="da-DK" dirty="0"/>
              <a:t> </a:t>
            </a:r>
            <a:r>
              <a:rPr lang="da-DK" dirty="0" err="1"/>
              <a:t>taunting</a:t>
            </a:r>
            <a:r>
              <a:rPr lang="da-DK" dirty="0"/>
              <a:t> the </a:t>
            </a:r>
            <a:r>
              <a:rPr lang="da-DK" dirty="0" err="1"/>
              <a:t>riot</a:t>
            </a:r>
            <a:r>
              <a:rPr lang="da-DK" dirty="0"/>
              <a:t> police (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photo</a:t>
            </a:r>
            <a:r>
              <a:rPr lang="da-DK" dirty="0"/>
              <a:t> at top). Protesters </a:t>
            </a:r>
            <a:r>
              <a:rPr lang="da-DK" dirty="0" err="1" smtClean="0"/>
              <a:t>were</a:t>
            </a:r>
            <a:endParaRPr lang="da-DK" dirty="0"/>
          </a:p>
        </p:txBody>
      </p:sp>
      <p:pic>
        <p:nvPicPr>
          <p:cNvPr id="4" name="Billede 3" descr="https://c1.staticflickr.com/5/4073/4777018032_8251f35342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280400" cy="6134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6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4/3815/14301558461_53a7539e95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8" y="419010"/>
            <a:ext cx="8529681" cy="5753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1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238/14200816168_535e15e081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301"/>
            <a:ext cx="8229600" cy="580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7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95/4776408837_0dbbda46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4102100" cy="44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c1.staticflickr.com/5/4080/4776939742_2bc2799903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914399"/>
            <a:ext cx="4127500" cy="4432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8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/>
              <a:t>Last </a:t>
            </a:r>
            <a:r>
              <a:rPr lang="da-DK" sz="2000" dirty="0" err="1"/>
              <a:t>night</a:t>
            </a:r>
            <a:r>
              <a:rPr lang="da-DK" sz="2000" dirty="0"/>
              <a:t> protesters in Oakland, CA </a:t>
            </a:r>
            <a:r>
              <a:rPr lang="da-DK" sz="2000" dirty="0" err="1"/>
              <a:t>rioted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a Los Angeles jury </a:t>
            </a:r>
            <a:r>
              <a:rPr lang="da-DK" sz="2000" dirty="0" err="1"/>
              <a:t>convicted</a:t>
            </a:r>
            <a:r>
              <a:rPr lang="da-DK" sz="2000" dirty="0"/>
              <a:t> former BART Police Officer Johannes </a:t>
            </a:r>
            <a:r>
              <a:rPr lang="da-DK" sz="2000" dirty="0" err="1"/>
              <a:t>Mehserle</a:t>
            </a:r>
            <a:r>
              <a:rPr lang="da-DK" sz="2000" dirty="0"/>
              <a:t> of </a:t>
            </a:r>
            <a:r>
              <a:rPr lang="da-DK" sz="2000" dirty="0" err="1"/>
              <a:t>Involuntary</a:t>
            </a:r>
            <a:r>
              <a:rPr lang="da-DK" sz="2000" dirty="0"/>
              <a:t> </a:t>
            </a:r>
            <a:r>
              <a:rPr lang="da-DK" sz="2000" dirty="0" err="1"/>
              <a:t>Manslaughter</a:t>
            </a:r>
            <a:r>
              <a:rPr lang="da-DK" sz="2000" dirty="0"/>
              <a:t>. </a:t>
            </a:r>
            <a:r>
              <a:rPr lang="da-DK" sz="2000" dirty="0" err="1"/>
              <a:t>Mehserle</a:t>
            </a:r>
            <a:r>
              <a:rPr lang="da-DK" sz="2000" dirty="0"/>
              <a:t>, a </a:t>
            </a:r>
            <a:r>
              <a:rPr lang="da-DK" sz="2000" dirty="0" err="1"/>
              <a:t>whilte</a:t>
            </a:r>
            <a:r>
              <a:rPr lang="da-DK" sz="2000" dirty="0"/>
              <a:t> police officer, had </a:t>
            </a:r>
            <a:r>
              <a:rPr lang="da-DK" sz="2000" dirty="0" err="1"/>
              <a:t>been</a:t>
            </a:r>
            <a:r>
              <a:rPr lang="da-DK" sz="2000" dirty="0"/>
              <a:t> on </a:t>
            </a:r>
            <a:r>
              <a:rPr lang="da-DK" sz="2000" dirty="0" err="1"/>
              <a:t>trial</a:t>
            </a:r>
            <a:r>
              <a:rPr lang="da-DK" sz="2000" dirty="0"/>
              <a:t> for a </a:t>
            </a:r>
            <a:r>
              <a:rPr lang="da-DK" sz="2000" dirty="0" err="1"/>
              <a:t>highly</a:t>
            </a:r>
            <a:r>
              <a:rPr lang="da-DK" sz="2000" dirty="0"/>
              <a:t> visible </a:t>
            </a:r>
            <a:r>
              <a:rPr lang="da-DK" sz="2000" dirty="0" err="1"/>
              <a:t>shooting</a:t>
            </a:r>
            <a:r>
              <a:rPr lang="da-DK" sz="2000" dirty="0"/>
              <a:t> of </a:t>
            </a:r>
            <a:r>
              <a:rPr lang="da-DK" sz="2000" dirty="0" err="1"/>
              <a:t>black</a:t>
            </a:r>
            <a:r>
              <a:rPr lang="da-DK" sz="2000" dirty="0"/>
              <a:t> Oscar Grant in the back </a:t>
            </a:r>
            <a:r>
              <a:rPr lang="da-DK" sz="2000" dirty="0" err="1"/>
              <a:t>during</a:t>
            </a:r>
            <a:r>
              <a:rPr lang="da-DK" sz="2000" dirty="0"/>
              <a:t> a 2009 New </a:t>
            </a:r>
            <a:r>
              <a:rPr lang="da-DK" sz="2000" dirty="0" err="1"/>
              <a:t>Year's</a:t>
            </a:r>
            <a:r>
              <a:rPr lang="da-DK" sz="2000" dirty="0"/>
              <a:t> Day incident at the </a:t>
            </a:r>
            <a:r>
              <a:rPr lang="da-DK" sz="2000" dirty="0" err="1"/>
              <a:t>Fruitvale</a:t>
            </a:r>
            <a:r>
              <a:rPr lang="da-DK" sz="2000" dirty="0"/>
              <a:t> BART station.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Protesters had </a:t>
            </a:r>
            <a:r>
              <a:rPr lang="da-DK" sz="2000" dirty="0" err="1"/>
              <a:t>been</a:t>
            </a:r>
            <a:r>
              <a:rPr lang="da-DK" sz="2000" dirty="0"/>
              <a:t> </a:t>
            </a:r>
            <a:r>
              <a:rPr lang="da-DK" sz="2000" dirty="0" err="1"/>
              <a:t>planning</a:t>
            </a:r>
            <a:r>
              <a:rPr lang="da-DK" sz="2000" dirty="0"/>
              <a:t> for over a </a:t>
            </a:r>
            <a:r>
              <a:rPr lang="da-DK" sz="2000" dirty="0" err="1"/>
              <a:t>week</a:t>
            </a:r>
            <a:r>
              <a:rPr lang="da-DK" sz="2000" dirty="0"/>
              <a:t> to </a:t>
            </a:r>
            <a:r>
              <a:rPr lang="da-DK" sz="2000" dirty="0" err="1"/>
              <a:t>meet</a:t>
            </a:r>
            <a:r>
              <a:rPr lang="da-DK" sz="2000" dirty="0"/>
              <a:t> at the </a:t>
            </a:r>
            <a:r>
              <a:rPr lang="da-DK" sz="2000" dirty="0" err="1"/>
              <a:t>corner</a:t>
            </a:r>
            <a:r>
              <a:rPr lang="da-DK" sz="2000" dirty="0"/>
              <a:t> of Broadway and 14th </a:t>
            </a:r>
            <a:r>
              <a:rPr lang="da-DK" sz="2000" dirty="0" err="1"/>
              <a:t>streets</a:t>
            </a:r>
            <a:r>
              <a:rPr lang="da-DK" sz="2000" dirty="0"/>
              <a:t> in </a:t>
            </a:r>
            <a:r>
              <a:rPr lang="da-DK" sz="2000" dirty="0" err="1"/>
              <a:t>Downtown</a:t>
            </a:r>
            <a:r>
              <a:rPr lang="da-DK" sz="2000" dirty="0"/>
              <a:t> Oakland </a:t>
            </a:r>
            <a:r>
              <a:rPr lang="da-DK" sz="2000" dirty="0" err="1"/>
              <a:t>after</a:t>
            </a:r>
            <a:r>
              <a:rPr lang="da-DK" sz="2000" dirty="0"/>
              <a:t> the </a:t>
            </a:r>
            <a:r>
              <a:rPr lang="da-DK" sz="2000" dirty="0" err="1"/>
              <a:t>verdict</a:t>
            </a:r>
            <a:r>
              <a:rPr lang="da-DK" sz="2000" dirty="0"/>
              <a:t> </a:t>
            </a:r>
            <a:r>
              <a:rPr lang="da-DK" sz="2000" dirty="0" err="1"/>
              <a:t>was</a:t>
            </a:r>
            <a:r>
              <a:rPr lang="da-DK" sz="2000" dirty="0"/>
              <a:t> </a:t>
            </a:r>
            <a:r>
              <a:rPr lang="da-DK" sz="2000" dirty="0" err="1"/>
              <a:t>announced</a:t>
            </a:r>
            <a:r>
              <a:rPr lang="da-DK" sz="2000" dirty="0"/>
              <a:t> to </a:t>
            </a:r>
            <a:r>
              <a:rPr lang="da-DK" sz="2000" dirty="0" err="1"/>
              <a:t>respond</a:t>
            </a:r>
            <a:r>
              <a:rPr lang="da-DK" sz="2000" dirty="0"/>
              <a:t>. Local </a:t>
            </a:r>
            <a:r>
              <a:rPr lang="da-DK" sz="2000" dirty="0" err="1"/>
              <a:t>community</a:t>
            </a:r>
            <a:r>
              <a:rPr lang="da-DK" sz="2000" dirty="0"/>
              <a:t> </a:t>
            </a:r>
            <a:r>
              <a:rPr lang="da-DK" sz="2000" dirty="0" err="1"/>
              <a:t>leaders</a:t>
            </a:r>
            <a:r>
              <a:rPr lang="da-DK" sz="2000" dirty="0"/>
              <a:t> and </a:t>
            </a:r>
            <a:r>
              <a:rPr lang="da-DK" sz="2000" dirty="0" err="1"/>
              <a:t>activists</a:t>
            </a:r>
            <a:r>
              <a:rPr lang="da-DK" sz="2000" dirty="0"/>
              <a:t> had </a:t>
            </a:r>
            <a:r>
              <a:rPr lang="da-DK" sz="2000" dirty="0" err="1"/>
              <a:t>been</a:t>
            </a:r>
            <a:r>
              <a:rPr lang="da-DK" sz="2000" dirty="0"/>
              <a:t> </a:t>
            </a:r>
            <a:r>
              <a:rPr lang="da-DK" sz="2000" dirty="0" err="1"/>
              <a:t>advocating</a:t>
            </a:r>
            <a:r>
              <a:rPr lang="da-DK" sz="2000" dirty="0"/>
              <a:t> a peaceful </a:t>
            </a:r>
            <a:r>
              <a:rPr lang="da-DK" sz="2000" dirty="0" err="1"/>
              <a:t>gathering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the </a:t>
            </a:r>
            <a:r>
              <a:rPr lang="da-DK" sz="2000" dirty="0" err="1"/>
              <a:t>verdict</a:t>
            </a:r>
            <a:r>
              <a:rPr lang="da-DK" sz="2000" dirty="0"/>
              <a:t>, but last </a:t>
            </a:r>
            <a:r>
              <a:rPr lang="da-DK" sz="2000" dirty="0" err="1"/>
              <a:t>night's</a:t>
            </a:r>
            <a:r>
              <a:rPr lang="da-DK" sz="2000" dirty="0"/>
              <a:t> </a:t>
            </a:r>
            <a:r>
              <a:rPr lang="da-DK" sz="2000" dirty="0" err="1"/>
              <a:t>gathering</a:t>
            </a:r>
            <a:r>
              <a:rPr lang="da-DK" sz="2000" dirty="0"/>
              <a:t> in the end </a:t>
            </a:r>
            <a:r>
              <a:rPr lang="da-DK" sz="2000" dirty="0" err="1"/>
              <a:t>turned</a:t>
            </a:r>
            <a:r>
              <a:rPr lang="da-DK" sz="2000" dirty="0"/>
              <a:t> </a:t>
            </a:r>
            <a:r>
              <a:rPr lang="da-DK" sz="2000" dirty="0" err="1"/>
              <a:t>violent</a:t>
            </a:r>
            <a:r>
              <a:rPr lang="da-DK" sz="2000" dirty="0"/>
              <a:t> as </a:t>
            </a:r>
            <a:r>
              <a:rPr lang="da-DK" sz="2000" dirty="0" err="1"/>
              <a:t>many</a:t>
            </a:r>
            <a:r>
              <a:rPr lang="da-DK" sz="2000" dirty="0"/>
              <a:t> </a:t>
            </a:r>
            <a:r>
              <a:rPr lang="da-DK" sz="2000" dirty="0" err="1"/>
              <a:t>suspected</a:t>
            </a:r>
            <a:r>
              <a:rPr lang="da-DK" sz="2000" dirty="0"/>
              <a:t> it </a:t>
            </a:r>
            <a:r>
              <a:rPr lang="da-DK" sz="2000" dirty="0" err="1"/>
              <a:t>would</a:t>
            </a:r>
            <a:r>
              <a:rPr lang="da-DK" sz="2000" dirty="0" smtClean="0"/>
              <a:t>.</a:t>
            </a:r>
            <a:r>
              <a:rPr lang="da-DK" sz="2000" dirty="0"/>
              <a:t> 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863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607/15369788757_81dbd80701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" y="253536"/>
            <a:ext cx="9135745" cy="5918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4/3904/14807970207_bbc81f2c2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599" cy="582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9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41/4777101954_1d30ddc0c3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229600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6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512/14615741162_d8d9d0451c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572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18/4776460809_3d92b6f5a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5"/>
            <a:ext cx="8229600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604/14918390803_7e28e0e6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0200"/>
            <a:ext cx="4584700" cy="584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4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44500"/>
            <a:ext cx="8229600" cy="591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Oakland PD had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for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riots</a:t>
            </a:r>
            <a:r>
              <a:rPr lang="da-DK" dirty="0"/>
              <a:t> and </a:t>
            </a:r>
            <a:r>
              <a:rPr lang="da-DK" dirty="0" err="1"/>
              <a:t>quickly</a:t>
            </a:r>
            <a:r>
              <a:rPr lang="da-DK" dirty="0"/>
              <a:t> </a:t>
            </a:r>
            <a:r>
              <a:rPr lang="da-DK" dirty="0" err="1"/>
              <a:t>surrounded</a:t>
            </a:r>
            <a:r>
              <a:rPr lang="da-DK" dirty="0"/>
              <a:t> Broadway </a:t>
            </a:r>
            <a:r>
              <a:rPr lang="da-DK" dirty="0" err="1"/>
              <a:t>street</a:t>
            </a:r>
            <a:r>
              <a:rPr lang="da-DK" dirty="0"/>
              <a:t> with </a:t>
            </a:r>
            <a:r>
              <a:rPr lang="da-DK" dirty="0" err="1"/>
              <a:t>riot</a:t>
            </a:r>
            <a:r>
              <a:rPr lang="da-DK" dirty="0"/>
              <a:t> police lines </a:t>
            </a:r>
            <a:r>
              <a:rPr lang="da-DK" dirty="0" err="1"/>
              <a:t>effectively</a:t>
            </a:r>
            <a:r>
              <a:rPr lang="da-DK" dirty="0"/>
              <a:t> </a:t>
            </a:r>
            <a:r>
              <a:rPr lang="da-DK" dirty="0" err="1"/>
              <a:t>containing</a:t>
            </a:r>
            <a:r>
              <a:rPr lang="da-DK" dirty="0"/>
              <a:t> </a:t>
            </a:r>
            <a:r>
              <a:rPr lang="da-DK" dirty="0" err="1"/>
              <a:t>everybody</a:t>
            </a:r>
            <a:r>
              <a:rPr lang="da-DK" dirty="0"/>
              <a:t> in an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13th and 15th on Broadway. For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few</a:t>
            </a:r>
            <a:r>
              <a:rPr lang="da-DK" dirty="0"/>
              <a:t> </a:t>
            </a:r>
            <a:r>
              <a:rPr lang="da-DK" dirty="0" err="1"/>
              <a:t>hours</a:t>
            </a:r>
            <a:r>
              <a:rPr lang="da-DK" dirty="0"/>
              <a:t>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seemed</a:t>
            </a:r>
            <a:r>
              <a:rPr lang="da-DK" dirty="0"/>
              <a:t> to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calm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. The police held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riot</a:t>
            </a:r>
            <a:r>
              <a:rPr lang="da-DK" dirty="0"/>
              <a:t> lines but </a:t>
            </a:r>
            <a:r>
              <a:rPr lang="da-DK" dirty="0" err="1"/>
              <a:t>allowed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in and out of the protest </a:t>
            </a:r>
            <a:r>
              <a:rPr lang="da-DK" dirty="0" err="1"/>
              <a:t>area</a:t>
            </a:r>
            <a:r>
              <a:rPr lang="da-DK" dirty="0"/>
              <a:t>. </a:t>
            </a:r>
            <a:r>
              <a:rPr lang="da-DK" dirty="0" err="1"/>
              <a:t>Several</a:t>
            </a:r>
            <a:r>
              <a:rPr lang="da-DK" dirty="0"/>
              <a:t> speakers </a:t>
            </a:r>
            <a:r>
              <a:rPr lang="da-DK" dirty="0" err="1"/>
              <a:t>including</a:t>
            </a:r>
            <a:r>
              <a:rPr lang="da-DK" dirty="0"/>
              <a:t> Oscar </a:t>
            </a:r>
            <a:r>
              <a:rPr lang="da-DK" dirty="0" err="1"/>
              <a:t>Grant's</a:t>
            </a:r>
            <a:r>
              <a:rPr lang="da-DK" dirty="0"/>
              <a:t> </a:t>
            </a:r>
            <a:r>
              <a:rPr lang="da-DK" dirty="0" err="1"/>
              <a:t>grandfather</a:t>
            </a:r>
            <a:r>
              <a:rPr lang="da-DK" dirty="0"/>
              <a:t> gave </a:t>
            </a:r>
            <a:r>
              <a:rPr lang="da-DK" dirty="0" err="1"/>
              <a:t>speeches</a:t>
            </a:r>
            <a:r>
              <a:rPr lang="da-DK" dirty="0"/>
              <a:t> on a </a:t>
            </a:r>
            <a:r>
              <a:rPr lang="da-DK" dirty="0" err="1"/>
              <a:t>loudspeaker</a:t>
            </a:r>
            <a:r>
              <a:rPr lang="da-DK" dirty="0"/>
              <a:t> at the </a:t>
            </a:r>
            <a:r>
              <a:rPr lang="da-DK" dirty="0" err="1"/>
              <a:t>corner</a:t>
            </a:r>
            <a:r>
              <a:rPr lang="da-DK" dirty="0"/>
              <a:t> of Broadway and 14th </a:t>
            </a:r>
            <a:r>
              <a:rPr lang="da-DK" dirty="0" err="1"/>
              <a:t>calling</a:t>
            </a:r>
            <a:r>
              <a:rPr lang="da-DK" dirty="0"/>
              <a:t> for </a:t>
            </a:r>
            <a:r>
              <a:rPr lang="da-DK" dirty="0" err="1"/>
              <a:t>peace</a:t>
            </a:r>
            <a:r>
              <a:rPr lang="da-DK" dirty="0"/>
              <a:t> and </a:t>
            </a:r>
            <a:r>
              <a:rPr lang="da-DK" dirty="0" err="1"/>
              <a:t>trying</a:t>
            </a:r>
            <a:r>
              <a:rPr lang="da-DK" dirty="0"/>
              <a:t> to </a:t>
            </a:r>
            <a:r>
              <a:rPr lang="da-DK" dirty="0" err="1"/>
              <a:t>keep</a:t>
            </a:r>
            <a:r>
              <a:rPr lang="da-DK" dirty="0"/>
              <a:t> the </a:t>
            </a:r>
            <a:r>
              <a:rPr lang="da-DK" dirty="0" err="1"/>
              <a:t>crowd</a:t>
            </a:r>
            <a:r>
              <a:rPr lang="da-DK" dirty="0"/>
              <a:t> from </a:t>
            </a:r>
            <a:r>
              <a:rPr lang="da-DK" dirty="0" err="1"/>
              <a:t>turning</a:t>
            </a:r>
            <a:r>
              <a:rPr lang="da-DK" dirty="0"/>
              <a:t> </a:t>
            </a:r>
            <a:r>
              <a:rPr lang="da-DK" dirty="0" err="1"/>
              <a:t>violent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56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01/4776429449_49f6626d01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"/>
            <a:ext cx="8318500" cy="581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0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40/4776395461_9f635dcc64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356600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8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95300"/>
            <a:ext cx="8229600" cy="5842000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The </a:t>
            </a:r>
            <a:r>
              <a:rPr lang="da-DK" dirty="0" err="1"/>
              <a:t>first</a:t>
            </a:r>
            <a:r>
              <a:rPr lang="da-DK" dirty="0"/>
              <a:t> business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vandalized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 </a:t>
            </a:r>
            <a:r>
              <a:rPr lang="da-DK" dirty="0" err="1"/>
              <a:t>saw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</a:t>
            </a:r>
            <a:r>
              <a:rPr lang="da-DK" dirty="0" err="1"/>
              <a:t>Subway</a:t>
            </a:r>
            <a:r>
              <a:rPr lang="da-DK" dirty="0"/>
              <a:t> Sandwich shop. Protesters </a:t>
            </a:r>
            <a:r>
              <a:rPr lang="da-DK" dirty="0" err="1"/>
              <a:t>broke</a:t>
            </a:r>
            <a:r>
              <a:rPr lang="da-DK" dirty="0"/>
              <a:t> the </a:t>
            </a:r>
            <a:r>
              <a:rPr lang="da-DK" dirty="0" err="1"/>
              <a:t>windows</a:t>
            </a:r>
            <a:r>
              <a:rPr lang="da-DK" dirty="0"/>
              <a:t> of the store. It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time </a:t>
            </a:r>
            <a:r>
              <a:rPr lang="da-DK" dirty="0" err="1"/>
              <a:t>that</a:t>
            </a:r>
            <a:r>
              <a:rPr lang="da-DK" dirty="0"/>
              <a:t> the Oakland PD </a:t>
            </a:r>
            <a:r>
              <a:rPr lang="da-DK" dirty="0" err="1"/>
              <a:t>decided</a:t>
            </a:r>
            <a:r>
              <a:rPr lang="da-DK" dirty="0"/>
              <a:t> to </a:t>
            </a:r>
            <a:r>
              <a:rPr lang="da-DK" dirty="0" err="1"/>
              <a:t>begin</a:t>
            </a:r>
            <a:r>
              <a:rPr lang="da-DK" dirty="0"/>
              <a:t> </a:t>
            </a:r>
            <a:r>
              <a:rPr lang="da-DK" dirty="0" err="1"/>
              <a:t>containing</a:t>
            </a:r>
            <a:r>
              <a:rPr lang="da-DK" dirty="0"/>
              <a:t> the </a:t>
            </a:r>
            <a:r>
              <a:rPr lang="da-DK" dirty="0" err="1"/>
              <a:t>crowd</a:t>
            </a:r>
            <a:r>
              <a:rPr lang="da-DK" dirty="0"/>
              <a:t> and </a:t>
            </a:r>
            <a:r>
              <a:rPr lang="da-DK" dirty="0" err="1"/>
              <a:t>moved</a:t>
            </a:r>
            <a:r>
              <a:rPr lang="da-DK" dirty="0"/>
              <a:t> the </a:t>
            </a:r>
            <a:r>
              <a:rPr lang="da-DK" dirty="0" err="1"/>
              <a:t>riot</a:t>
            </a:r>
            <a:r>
              <a:rPr lang="da-DK" dirty="0"/>
              <a:t> line from 13th Street up Broadway. This is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things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to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ugly</a:t>
            </a:r>
            <a:r>
              <a:rPr lang="da-DK" dirty="0"/>
              <a:t>.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heated</a:t>
            </a:r>
            <a:r>
              <a:rPr lang="da-DK" dirty="0"/>
              <a:t> </a:t>
            </a:r>
            <a:r>
              <a:rPr lang="da-DK" dirty="0" err="1"/>
              <a:t>interactions</a:t>
            </a:r>
            <a:r>
              <a:rPr lang="da-DK" dirty="0"/>
              <a:t> with protesters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quickly</a:t>
            </a:r>
            <a:r>
              <a:rPr lang="da-DK" dirty="0"/>
              <a:t> </a:t>
            </a:r>
            <a:r>
              <a:rPr lang="da-DK" dirty="0" err="1"/>
              <a:t>turned</a:t>
            </a:r>
            <a:r>
              <a:rPr lang="da-DK" dirty="0"/>
              <a:t> </a:t>
            </a:r>
            <a:r>
              <a:rPr lang="da-DK" dirty="0" err="1"/>
              <a:t>violent</a:t>
            </a:r>
            <a:r>
              <a:rPr lang="da-DK" dirty="0"/>
              <a:t> as police </a:t>
            </a:r>
            <a:r>
              <a:rPr lang="da-DK" dirty="0" err="1"/>
              <a:t>began</a:t>
            </a:r>
            <a:r>
              <a:rPr lang="da-DK" dirty="0"/>
              <a:t> </a:t>
            </a:r>
            <a:r>
              <a:rPr lang="da-DK" dirty="0" err="1"/>
              <a:t>yanking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protesters in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out of the </a:t>
            </a:r>
            <a:r>
              <a:rPr lang="da-DK" dirty="0" err="1"/>
              <a:t>way</a:t>
            </a:r>
            <a:r>
              <a:rPr lang="da-DK" dirty="0"/>
              <a:t> and </a:t>
            </a:r>
            <a:r>
              <a:rPr lang="da-DK" dirty="0" err="1"/>
              <a:t>arresting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.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forced</a:t>
            </a:r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halfway</a:t>
            </a:r>
            <a:r>
              <a:rPr lang="da-DK" dirty="0"/>
              <a:t> up Broadway </a:t>
            </a:r>
            <a:r>
              <a:rPr lang="da-DK" dirty="0" err="1"/>
              <a:t>between</a:t>
            </a:r>
            <a:r>
              <a:rPr lang="da-DK" dirty="0"/>
              <a:t> 13th and 14th Streets and </a:t>
            </a:r>
            <a:r>
              <a:rPr lang="da-DK" dirty="0" err="1"/>
              <a:t>commanded</a:t>
            </a:r>
            <a:r>
              <a:rPr lang="da-DK" dirty="0"/>
              <a:t> on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loudspeakers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move</a:t>
            </a:r>
            <a:r>
              <a:rPr lang="da-DK" dirty="0"/>
              <a:t> North on Broadway.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14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8/7460/13895597982_f780dbcd77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75" y="423282"/>
            <a:ext cx="6049225" cy="574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3/2926/14566089028_a1e79013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22300"/>
            <a:ext cx="3924300" cy="555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c2.staticflickr.com/4/3955/15476202939_72268cc7d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9117"/>
            <a:ext cx="4356100" cy="561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137/4776937152_b947baeaaa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229600" cy="579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4/3890/14322968247_63f6b101ac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3536"/>
            <a:ext cx="8420100" cy="635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3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53536"/>
            <a:ext cx="8229600" cy="5918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/>
              <a:t>People </a:t>
            </a:r>
            <a:r>
              <a:rPr lang="da-DK" sz="2000" dirty="0" err="1"/>
              <a:t>started</a:t>
            </a:r>
            <a:r>
              <a:rPr lang="da-DK" sz="2000" dirty="0"/>
              <a:t> </a:t>
            </a:r>
            <a:r>
              <a:rPr lang="da-DK" sz="2000" dirty="0" err="1"/>
              <a:t>then</a:t>
            </a:r>
            <a:r>
              <a:rPr lang="da-DK" sz="2000" dirty="0"/>
              <a:t> </a:t>
            </a:r>
            <a:r>
              <a:rPr lang="da-DK" sz="2000" dirty="0" err="1"/>
              <a:t>throwing</a:t>
            </a:r>
            <a:r>
              <a:rPr lang="da-DK" sz="2000" dirty="0"/>
              <a:t> rocks and bottles at the </a:t>
            </a:r>
            <a:r>
              <a:rPr lang="da-DK" sz="2000" dirty="0" err="1"/>
              <a:t>riot</a:t>
            </a:r>
            <a:r>
              <a:rPr lang="da-DK" sz="2000" dirty="0"/>
              <a:t> police. The </a:t>
            </a:r>
            <a:r>
              <a:rPr lang="da-DK" sz="2000" dirty="0" err="1"/>
              <a:t>riot</a:t>
            </a:r>
            <a:r>
              <a:rPr lang="da-DK" sz="2000" dirty="0"/>
              <a:t> police </a:t>
            </a:r>
            <a:r>
              <a:rPr lang="da-DK" sz="2000" dirty="0" err="1"/>
              <a:t>largely</a:t>
            </a:r>
            <a:r>
              <a:rPr lang="da-DK" sz="2000" dirty="0"/>
              <a:t> </a:t>
            </a:r>
            <a:r>
              <a:rPr lang="da-DK" sz="2000" dirty="0" err="1"/>
              <a:t>ignored</a:t>
            </a:r>
            <a:r>
              <a:rPr lang="da-DK" sz="2000" dirty="0"/>
              <a:t> </a:t>
            </a:r>
            <a:r>
              <a:rPr lang="da-DK" sz="2000" dirty="0" err="1"/>
              <a:t>this</a:t>
            </a:r>
            <a:r>
              <a:rPr lang="da-DK" sz="2000" dirty="0"/>
              <a:t> </a:t>
            </a:r>
            <a:r>
              <a:rPr lang="da-DK" sz="2000" dirty="0" err="1"/>
              <a:t>activity</a:t>
            </a:r>
            <a:r>
              <a:rPr lang="da-DK" sz="2000" dirty="0"/>
              <a:t> and held </a:t>
            </a:r>
            <a:r>
              <a:rPr lang="da-DK" sz="2000" dirty="0" err="1"/>
              <a:t>their</a:t>
            </a:r>
            <a:r>
              <a:rPr lang="da-DK" sz="2000" dirty="0"/>
              <a:t> lines. The </a:t>
            </a:r>
            <a:r>
              <a:rPr lang="da-DK" sz="2000" dirty="0" err="1"/>
              <a:t>California</a:t>
            </a:r>
            <a:r>
              <a:rPr lang="da-DK" sz="2000" dirty="0"/>
              <a:t> </a:t>
            </a:r>
            <a:r>
              <a:rPr lang="da-DK" sz="2000" dirty="0" err="1"/>
              <a:t>Highway</a:t>
            </a:r>
            <a:r>
              <a:rPr lang="da-DK" sz="2000" dirty="0"/>
              <a:t> </a:t>
            </a:r>
            <a:r>
              <a:rPr lang="da-DK" sz="2000" dirty="0" err="1"/>
              <a:t>Patrol</a:t>
            </a:r>
            <a:r>
              <a:rPr lang="da-DK" sz="2000" dirty="0"/>
              <a:t> </a:t>
            </a:r>
            <a:r>
              <a:rPr lang="da-DK" sz="2000" dirty="0" err="1"/>
              <a:t>rolled</a:t>
            </a:r>
            <a:r>
              <a:rPr lang="da-DK" sz="2000" dirty="0"/>
              <a:t> in as </a:t>
            </a:r>
            <a:r>
              <a:rPr lang="da-DK" sz="2000" dirty="0" err="1"/>
              <a:t>reinforcement</a:t>
            </a:r>
            <a:r>
              <a:rPr lang="da-DK" sz="2000" dirty="0"/>
              <a:t> and </a:t>
            </a:r>
            <a:r>
              <a:rPr lang="da-DK" sz="2000" dirty="0" err="1"/>
              <a:t>handled</a:t>
            </a:r>
            <a:r>
              <a:rPr lang="da-DK" sz="2000" dirty="0"/>
              <a:t> a </a:t>
            </a:r>
            <a:r>
              <a:rPr lang="da-DK" sz="2000" dirty="0" err="1"/>
              <a:t>big</a:t>
            </a:r>
            <a:r>
              <a:rPr lang="da-DK" sz="2000" dirty="0"/>
              <a:t> part of the Northern </a:t>
            </a:r>
            <a:r>
              <a:rPr lang="da-DK" sz="2000" dirty="0" err="1"/>
              <a:t>riot</a:t>
            </a:r>
            <a:r>
              <a:rPr lang="da-DK" sz="2000" dirty="0"/>
              <a:t> line. Protesters </a:t>
            </a:r>
            <a:r>
              <a:rPr lang="da-DK" sz="2000" dirty="0" err="1"/>
              <a:t>were</a:t>
            </a:r>
            <a:r>
              <a:rPr lang="da-DK" sz="2000" dirty="0"/>
              <a:t> </a:t>
            </a:r>
            <a:r>
              <a:rPr lang="da-DK" sz="2000" dirty="0" err="1"/>
              <a:t>angry</a:t>
            </a:r>
            <a:r>
              <a:rPr lang="da-DK" sz="2000" dirty="0"/>
              <a:t> and </a:t>
            </a:r>
            <a:r>
              <a:rPr lang="da-DK" sz="2000" dirty="0" err="1"/>
              <a:t>upset</a:t>
            </a:r>
            <a:r>
              <a:rPr lang="da-DK" sz="2000" dirty="0"/>
              <a:t> with </a:t>
            </a:r>
            <a:r>
              <a:rPr lang="da-DK" sz="2000" dirty="0" err="1"/>
              <a:t>some</a:t>
            </a:r>
            <a:r>
              <a:rPr lang="da-DK" sz="2000" dirty="0"/>
              <a:t> of the CHP officers </a:t>
            </a:r>
            <a:r>
              <a:rPr lang="da-DK" sz="2000" dirty="0" err="1"/>
              <a:t>who</a:t>
            </a:r>
            <a:r>
              <a:rPr lang="da-DK" sz="2000" dirty="0"/>
              <a:t> had </a:t>
            </a:r>
            <a:r>
              <a:rPr lang="da-DK" sz="2000" dirty="0" err="1"/>
              <a:t>brought</a:t>
            </a:r>
            <a:r>
              <a:rPr lang="da-DK" sz="2000" dirty="0"/>
              <a:t> </a:t>
            </a:r>
            <a:r>
              <a:rPr lang="da-DK" sz="2000" dirty="0" err="1"/>
              <a:t>assault</a:t>
            </a:r>
            <a:r>
              <a:rPr lang="da-DK" sz="2000" dirty="0"/>
              <a:t> </a:t>
            </a:r>
            <a:r>
              <a:rPr lang="da-DK" sz="2000" dirty="0" err="1"/>
              <a:t>style</a:t>
            </a:r>
            <a:r>
              <a:rPr lang="da-DK" sz="2000" dirty="0"/>
              <a:t> </a:t>
            </a:r>
            <a:r>
              <a:rPr lang="da-DK" sz="2000" dirty="0" err="1"/>
              <a:t>weaponry</a:t>
            </a:r>
            <a:r>
              <a:rPr lang="da-DK" sz="2000" dirty="0"/>
              <a:t> with </a:t>
            </a:r>
            <a:r>
              <a:rPr lang="da-DK" sz="2000" dirty="0" err="1"/>
              <a:t>them</a:t>
            </a:r>
            <a:r>
              <a:rPr lang="da-DK" sz="2000" dirty="0"/>
              <a:t>.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/>
              <a:t>Protesters </a:t>
            </a:r>
            <a:r>
              <a:rPr lang="da-DK" sz="2000" dirty="0" err="1"/>
              <a:t>then</a:t>
            </a:r>
            <a:r>
              <a:rPr lang="da-DK" sz="2000" dirty="0"/>
              <a:t> </a:t>
            </a:r>
            <a:r>
              <a:rPr lang="da-DK" sz="2000" dirty="0" err="1"/>
              <a:t>turned</a:t>
            </a:r>
            <a:r>
              <a:rPr lang="da-DK" sz="2000" dirty="0"/>
              <a:t> </a:t>
            </a:r>
            <a:r>
              <a:rPr lang="da-DK" sz="2000" dirty="0" err="1"/>
              <a:t>violent</a:t>
            </a:r>
            <a:r>
              <a:rPr lang="da-DK" sz="2000" dirty="0"/>
              <a:t> on the </a:t>
            </a:r>
            <a:r>
              <a:rPr lang="da-DK" sz="2000" dirty="0" err="1"/>
              <a:t>businesses</a:t>
            </a:r>
            <a:r>
              <a:rPr lang="da-DK" sz="2000" dirty="0"/>
              <a:t> </a:t>
            </a:r>
            <a:r>
              <a:rPr lang="da-DK" sz="2000" dirty="0" err="1"/>
              <a:t>mostly</a:t>
            </a:r>
            <a:r>
              <a:rPr lang="da-DK" sz="2000" dirty="0"/>
              <a:t> </a:t>
            </a:r>
            <a:r>
              <a:rPr lang="da-DK" sz="2000" dirty="0" err="1"/>
              <a:t>between</a:t>
            </a:r>
            <a:r>
              <a:rPr lang="da-DK" sz="2000" dirty="0"/>
              <a:t> 14th and 15th Streets on Broadway. Most of the </a:t>
            </a:r>
            <a:r>
              <a:rPr lang="da-DK" sz="2000" dirty="0" err="1"/>
              <a:t>businesses</a:t>
            </a:r>
            <a:r>
              <a:rPr lang="da-DK" sz="2000" dirty="0"/>
              <a:t> on </a:t>
            </a:r>
            <a:r>
              <a:rPr lang="da-DK" sz="2000" dirty="0" err="1"/>
              <a:t>this</a:t>
            </a:r>
            <a:r>
              <a:rPr lang="da-DK" sz="2000" dirty="0"/>
              <a:t> </a:t>
            </a:r>
            <a:r>
              <a:rPr lang="da-DK" sz="2000" dirty="0" err="1"/>
              <a:t>stretch</a:t>
            </a:r>
            <a:r>
              <a:rPr lang="da-DK" sz="2000" dirty="0"/>
              <a:t> of Broadway had </a:t>
            </a:r>
            <a:r>
              <a:rPr lang="da-DK" sz="2000" dirty="0" err="1"/>
              <a:t>their</a:t>
            </a:r>
            <a:r>
              <a:rPr lang="da-DK" sz="2000" dirty="0"/>
              <a:t> </a:t>
            </a:r>
            <a:r>
              <a:rPr lang="da-DK" sz="2000" dirty="0" err="1"/>
              <a:t>windows</a:t>
            </a:r>
            <a:r>
              <a:rPr lang="da-DK" sz="2000" dirty="0"/>
              <a:t> </a:t>
            </a:r>
            <a:r>
              <a:rPr lang="da-DK" sz="2000" dirty="0" err="1"/>
              <a:t>broken</a:t>
            </a:r>
            <a:r>
              <a:rPr lang="da-DK" sz="2000" dirty="0"/>
              <a:t> out. </a:t>
            </a:r>
            <a:r>
              <a:rPr lang="da-DK" sz="2000" dirty="0" err="1"/>
              <a:t>Some</a:t>
            </a:r>
            <a:r>
              <a:rPr lang="da-DK" sz="2000" dirty="0"/>
              <a:t> of the </a:t>
            </a:r>
            <a:r>
              <a:rPr lang="da-DK" sz="2000" dirty="0" err="1"/>
              <a:t>businesses</a:t>
            </a:r>
            <a:r>
              <a:rPr lang="da-DK" sz="2000" dirty="0"/>
              <a:t> had </a:t>
            </a:r>
            <a:r>
              <a:rPr lang="da-DK" sz="2000" dirty="0" err="1"/>
              <a:t>been</a:t>
            </a:r>
            <a:r>
              <a:rPr lang="da-DK" sz="2000" dirty="0"/>
              <a:t> </a:t>
            </a:r>
            <a:r>
              <a:rPr lang="da-DK" sz="2000" dirty="0" err="1"/>
              <a:t>boarded</a:t>
            </a:r>
            <a:r>
              <a:rPr lang="da-DK" sz="2000" dirty="0"/>
              <a:t> up and so </a:t>
            </a:r>
            <a:r>
              <a:rPr lang="da-DK" sz="2000" dirty="0" err="1"/>
              <a:t>looters</a:t>
            </a:r>
            <a:r>
              <a:rPr lang="da-DK" sz="2000" dirty="0"/>
              <a:t> </a:t>
            </a:r>
            <a:r>
              <a:rPr lang="da-DK" sz="2000" dirty="0" err="1"/>
              <a:t>could</a:t>
            </a:r>
            <a:r>
              <a:rPr lang="da-DK" sz="2000" dirty="0"/>
              <a:t> not </a:t>
            </a:r>
            <a:r>
              <a:rPr lang="da-DK" sz="2000" dirty="0" err="1"/>
              <a:t>get</a:t>
            </a:r>
            <a:r>
              <a:rPr lang="da-DK" sz="2000" dirty="0"/>
              <a:t> in. But </a:t>
            </a:r>
            <a:r>
              <a:rPr lang="da-DK" sz="2000" dirty="0" err="1"/>
              <a:t>looters</a:t>
            </a:r>
            <a:r>
              <a:rPr lang="da-DK" sz="2000" dirty="0"/>
              <a:t> did </a:t>
            </a:r>
            <a:r>
              <a:rPr lang="da-DK" sz="2000" dirty="0" err="1"/>
              <a:t>manage</a:t>
            </a:r>
            <a:r>
              <a:rPr lang="da-DK" sz="2000" dirty="0"/>
              <a:t> to </a:t>
            </a:r>
            <a:r>
              <a:rPr lang="da-DK" sz="2000" dirty="0" err="1"/>
              <a:t>get</a:t>
            </a:r>
            <a:r>
              <a:rPr lang="da-DK" sz="2000" dirty="0"/>
              <a:t> </a:t>
            </a:r>
            <a:r>
              <a:rPr lang="da-DK" sz="2000" dirty="0" err="1"/>
              <a:t>into</a:t>
            </a:r>
            <a:r>
              <a:rPr lang="da-DK" sz="2000" dirty="0"/>
              <a:t> the </a:t>
            </a:r>
            <a:r>
              <a:rPr lang="da-DK" sz="2000" dirty="0" err="1"/>
              <a:t>Foot</a:t>
            </a:r>
            <a:r>
              <a:rPr lang="da-DK" sz="2000" dirty="0"/>
              <a:t> </a:t>
            </a:r>
            <a:r>
              <a:rPr lang="da-DK" sz="2000" dirty="0" err="1"/>
              <a:t>Locker</a:t>
            </a:r>
            <a:r>
              <a:rPr lang="da-DK" sz="2000" dirty="0"/>
              <a:t> and </a:t>
            </a:r>
            <a:r>
              <a:rPr lang="da-DK" sz="2000" dirty="0" err="1"/>
              <a:t>began</a:t>
            </a:r>
            <a:r>
              <a:rPr lang="da-DK" sz="2000" dirty="0"/>
              <a:t> </a:t>
            </a:r>
            <a:r>
              <a:rPr lang="da-DK" sz="2000" dirty="0" err="1"/>
              <a:t>stealing</a:t>
            </a:r>
            <a:r>
              <a:rPr lang="da-DK" sz="2000" dirty="0"/>
              <a:t> all of the merchandise in the store. At </a:t>
            </a:r>
            <a:r>
              <a:rPr lang="da-DK" sz="2000" dirty="0" err="1"/>
              <a:t>this</a:t>
            </a:r>
            <a:r>
              <a:rPr lang="da-DK" sz="2000" dirty="0"/>
              <a:t> point the police all of a </a:t>
            </a:r>
            <a:r>
              <a:rPr lang="da-DK" sz="2000" dirty="0" err="1"/>
              <a:t>sudden</a:t>
            </a:r>
            <a:r>
              <a:rPr lang="da-DK" sz="2000" dirty="0"/>
              <a:t> made </a:t>
            </a:r>
            <a:r>
              <a:rPr lang="da-DK" sz="2000" dirty="0" err="1"/>
              <a:t>some</a:t>
            </a:r>
            <a:r>
              <a:rPr lang="da-DK" sz="2000" dirty="0"/>
              <a:t> </a:t>
            </a:r>
            <a:r>
              <a:rPr lang="da-DK" sz="2000" dirty="0" err="1"/>
              <a:t>very</a:t>
            </a:r>
            <a:r>
              <a:rPr lang="da-DK" sz="2000" dirty="0"/>
              <a:t> rapid pushes up Broadway </a:t>
            </a:r>
            <a:r>
              <a:rPr lang="da-DK" sz="2000" dirty="0" err="1"/>
              <a:t>which</a:t>
            </a:r>
            <a:r>
              <a:rPr lang="da-DK" sz="2000" dirty="0"/>
              <a:t> startled the </a:t>
            </a:r>
            <a:r>
              <a:rPr lang="da-DK" sz="2000" dirty="0" err="1"/>
              <a:t>crowd</a:t>
            </a:r>
            <a:r>
              <a:rPr lang="da-DK" sz="2000" dirty="0"/>
              <a:t> and sent </a:t>
            </a:r>
            <a:r>
              <a:rPr lang="da-DK" sz="2000" dirty="0" err="1"/>
              <a:t>everyone</a:t>
            </a:r>
            <a:r>
              <a:rPr lang="da-DK" sz="2000" dirty="0"/>
              <a:t> </a:t>
            </a:r>
            <a:r>
              <a:rPr lang="da-DK" sz="2000" dirty="0" err="1"/>
              <a:t>running</a:t>
            </a:r>
            <a:r>
              <a:rPr lang="da-DK" sz="2000" dirty="0"/>
              <a:t> the </a:t>
            </a:r>
            <a:r>
              <a:rPr lang="da-DK" sz="2000" dirty="0" err="1"/>
              <a:t>other</a:t>
            </a:r>
            <a:r>
              <a:rPr lang="da-DK" sz="2000" dirty="0"/>
              <a:t> </a:t>
            </a:r>
            <a:r>
              <a:rPr lang="da-DK" sz="2000" dirty="0" err="1"/>
              <a:t>way</a:t>
            </a:r>
            <a:r>
              <a:rPr lang="da-DK" sz="2000" dirty="0"/>
              <a:t> up Broadway. </a:t>
            </a:r>
            <a:r>
              <a:rPr lang="da-DK" sz="2000" dirty="0" err="1"/>
              <a:t>Several</a:t>
            </a:r>
            <a:r>
              <a:rPr lang="da-DK" sz="2000" dirty="0"/>
              <a:t> protesters </a:t>
            </a:r>
            <a:r>
              <a:rPr lang="da-DK" sz="2000" dirty="0" err="1"/>
              <a:t>were</a:t>
            </a:r>
            <a:r>
              <a:rPr lang="da-DK" sz="2000" dirty="0"/>
              <a:t> </a:t>
            </a:r>
            <a:r>
              <a:rPr lang="da-DK" sz="2000" dirty="0" err="1"/>
              <a:t>violently</a:t>
            </a:r>
            <a:r>
              <a:rPr lang="da-DK" sz="2000" dirty="0"/>
              <a:t> </a:t>
            </a:r>
            <a:r>
              <a:rPr lang="da-DK" sz="2000" dirty="0" err="1"/>
              <a:t>yanked</a:t>
            </a:r>
            <a:r>
              <a:rPr lang="da-DK" sz="2000" dirty="0"/>
              <a:t> from the front of the line and </a:t>
            </a:r>
            <a:r>
              <a:rPr lang="da-DK" sz="2000" dirty="0" err="1"/>
              <a:t>pulled</a:t>
            </a:r>
            <a:r>
              <a:rPr lang="da-DK" sz="2000" dirty="0"/>
              <a:t> back and </a:t>
            </a:r>
            <a:r>
              <a:rPr lang="da-DK" sz="2000" dirty="0" err="1"/>
              <a:t>arrested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252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76/4777039038_da0976c085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4417"/>
            <a:ext cx="5270501" cy="5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c1.staticflickr.com/5/4141/4777098024_1f1da68ab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054417"/>
            <a:ext cx="3149600" cy="505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74/4777078564_32d3211b1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8229600" cy="591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7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99/4776911024_d1c1e67608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900"/>
            <a:ext cx="8140700" cy="5702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78/4776283081_8d00e83127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53536"/>
            <a:ext cx="8305800" cy="60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8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https://c1.staticflickr.com/5/4138/4776920050_84df60cb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3536"/>
            <a:ext cx="4470400" cy="591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3/2654/12969791194_a443975e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44500"/>
            <a:ext cx="50546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0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2" name="Billede 11" descr="https://c1.staticflickr.com/5/4139/4776956766_54035234db_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7" t="1" r="360" b="-94"/>
          <a:stretch/>
        </p:blipFill>
        <p:spPr bwMode="auto">
          <a:xfrm>
            <a:off x="2476500" y="253536"/>
            <a:ext cx="3873500" cy="5918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20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It had </a:t>
            </a:r>
            <a:r>
              <a:rPr lang="da-DK" dirty="0" err="1"/>
              <a:t>grown</a:t>
            </a:r>
            <a:r>
              <a:rPr lang="da-DK" dirty="0"/>
              <a:t> dark by </a:t>
            </a:r>
            <a:r>
              <a:rPr lang="da-DK" dirty="0" err="1"/>
              <a:t>this</a:t>
            </a:r>
            <a:r>
              <a:rPr lang="da-DK" dirty="0"/>
              <a:t> time and </a:t>
            </a:r>
            <a:r>
              <a:rPr lang="da-DK" dirty="0" err="1"/>
              <a:t>rioters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setting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small fires </a:t>
            </a:r>
            <a:r>
              <a:rPr lang="da-DK" dirty="0" err="1"/>
              <a:t>around</a:t>
            </a:r>
            <a:r>
              <a:rPr lang="da-DK" dirty="0"/>
              <a:t> the </a:t>
            </a:r>
            <a:r>
              <a:rPr lang="da-DK" dirty="0" err="1"/>
              <a:t>area</a:t>
            </a:r>
            <a:r>
              <a:rPr lang="da-DK" dirty="0"/>
              <a:t> in the </a:t>
            </a:r>
            <a:r>
              <a:rPr lang="da-DK" dirty="0" err="1"/>
              <a:t>trashcans</a:t>
            </a:r>
            <a:r>
              <a:rPr lang="da-DK" dirty="0"/>
              <a:t> and with </a:t>
            </a:r>
            <a:r>
              <a:rPr lang="da-DK" dirty="0" err="1"/>
              <a:t>debris</a:t>
            </a:r>
            <a:r>
              <a:rPr lang="da-DK" dirty="0"/>
              <a:t> from the </a:t>
            </a:r>
            <a:r>
              <a:rPr lang="da-DK" dirty="0" err="1"/>
              <a:t>Foot</a:t>
            </a:r>
            <a:r>
              <a:rPr lang="da-DK" dirty="0"/>
              <a:t> </a:t>
            </a:r>
            <a:r>
              <a:rPr lang="da-DK" dirty="0" err="1"/>
              <a:t>Locker</a:t>
            </a:r>
            <a:r>
              <a:rPr lang="da-DK" dirty="0"/>
              <a:t> store. It </a:t>
            </a:r>
            <a:r>
              <a:rPr lang="da-DK" dirty="0" err="1"/>
              <a:t>was</a:t>
            </a:r>
            <a:r>
              <a:rPr lang="da-DK" dirty="0"/>
              <a:t> at </a:t>
            </a:r>
            <a:r>
              <a:rPr lang="da-DK" dirty="0" err="1"/>
              <a:t>this</a:t>
            </a:r>
            <a:r>
              <a:rPr lang="da-DK" dirty="0"/>
              <a:t> point, at </a:t>
            </a:r>
            <a:r>
              <a:rPr lang="da-DK" dirty="0" err="1"/>
              <a:t>about</a:t>
            </a:r>
            <a:r>
              <a:rPr lang="da-DK" dirty="0"/>
              <a:t> 9pm, </a:t>
            </a:r>
            <a:r>
              <a:rPr lang="da-DK" dirty="0" err="1"/>
              <a:t>that</a:t>
            </a:r>
            <a:r>
              <a:rPr lang="da-DK" dirty="0"/>
              <a:t> police </a:t>
            </a:r>
            <a:r>
              <a:rPr lang="da-DK" dirty="0" err="1"/>
              <a:t>began</a:t>
            </a:r>
            <a:r>
              <a:rPr lang="da-DK" dirty="0"/>
              <a:t> to </a:t>
            </a:r>
            <a:r>
              <a:rPr lang="da-DK" dirty="0" err="1"/>
              <a:t>squeeze</a:t>
            </a:r>
            <a:r>
              <a:rPr lang="da-DK" dirty="0"/>
              <a:t> all of the protesters </a:t>
            </a:r>
            <a:r>
              <a:rPr lang="da-DK" dirty="0" err="1"/>
              <a:t>into</a:t>
            </a:r>
            <a:r>
              <a:rPr lang="da-DK" dirty="0"/>
              <a:t> a smaller and smaller </a:t>
            </a:r>
            <a:r>
              <a:rPr lang="da-DK" dirty="0" err="1"/>
              <a:t>space</a:t>
            </a:r>
            <a:r>
              <a:rPr lang="da-DK" dirty="0"/>
              <a:t>. At </a:t>
            </a:r>
            <a:r>
              <a:rPr lang="da-DK" dirty="0" err="1"/>
              <a:t>it's</a:t>
            </a:r>
            <a:r>
              <a:rPr lang="da-DK" dirty="0"/>
              <a:t> </a:t>
            </a:r>
            <a:r>
              <a:rPr lang="da-DK" dirty="0" err="1"/>
              <a:t>height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probably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3,000 or so protesters in the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I'd</a:t>
            </a:r>
            <a:r>
              <a:rPr lang="da-DK" dirty="0"/>
              <a:t> </a:t>
            </a:r>
            <a:r>
              <a:rPr lang="da-DK" dirty="0" err="1"/>
              <a:t>estimate</a:t>
            </a:r>
            <a:r>
              <a:rPr lang="da-DK" dirty="0"/>
              <a:t>. By dark </a:t>
            </a:r>
            <a:r>
              <a:rPr lang="da-DK" dirty="0" err="1"/>
              <a:t>though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probably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400 or so </a:t>
            </a:r>
            <a:r>
              <a:rPr lang="da-DK" dirty="0" err="1"/>
              <a:t>left</a:t>
            </a:r>
            <a:r>
              <a:rPr lang="da-DK" dirty="0"/>
              <a:t>. It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police </a:t>
            </a:r>
            <a:r>
              <a:rPr lang="da-DK" dirty="0" err="1"/>
              <a:t>came</a:t>
            </a:r>
            <a:r>
              <a:rPr lang="da-DK" dirty="0"/>
              <a:t> on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loudspeakers</a:t>
            </a:r>
            <a:r>
              <a:rPr lang="da-DK" dirty="0"/>
              <a:t> </a:t>
            </a:r>
            <a:r>
              <a:rPr lang="da-DK" dirty="0" err="1"/>
              <a:t>informing</a:t>
            </a:r>
            <a:r>
              <a:rPr lang="da-DK" dirty="0"/>
              <a:t> the 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an </a:t>
            </a:r>
            <a:r>
              <a:rPr lang="da-DK" dirty="0" err="1"/>
              <a:t>unlawful</a:t>
            </a:r>
            <a:r>
              <a:rPr lang="da-DK" dirty="0"/>
              <a:t> </a:t>
            </a:r>
            <a:r>
              <a:rPr lang="da-DK" dirty="0" err="1"/>
              <a:t>assembly</a:t>
            </a:r>
            <a:r>
              <a:rPr lang="da-DK" dirty="0"/>
              <a:t> and told </a:t>
            </a:r>
            <a:r>
              <a:rPr lang="da-DK" dirty="0" err="1"/>
              <a:t>everyone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anyone</a:t>
            </a:r>
            <a:r>
              <a:rPr lang="da-DK" dirty="0"/>
              <a:t> in the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subject</a:t>
            </a:r>
            <a:r>
              <a:rPr lang="da-DK" dirty="0"/>
              <a:t> to </a:t>
            </a:r>
            <a:r>
              <a:rPr lang="da-DK" dirty="0" err="1"/>
              <a:t>immediate</a:t>
            </a:r>
            <a:r>
              <a:rPr lang="da-DK" dirty="0"/>
              <a:t> arrest</a:t>
            </a:r>
            <a:r>
              <a:rPr lang="da-DK" dirty="0" smtClean="0"/>
              <a:t>.</a:t>
            </a:r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41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611/14939023703_165e78389a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53536"/>
            <a:ext cx="4737100" cy="633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82600"/>
            <a:ext cx="8229600" cy="5816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Protesters </a:t>
            </a:r>
            <a:r>
              <a:rPr lang="da-DK" dirty="0" err="1"/>
              <a:t>continued</a:t>
            </a:r>
            <a:r>
              <a:rPr lang="da-DK" dirty="0"/>
              <a:t> </a:t>
            </a:r>
            <a:r>
              <a:rPr lang="da-DK" dirty="0" err="1"/>
              <a:t>vandalizing</a:t>
            </a:r>
            <a:r>
              <a:rPr lang="da-DK" dirty="0"/>
              <a:t> the </a:t>
            </a:r>
            <a:r>
              <a:rPr lang="da-DK" dirty="0" err="1"/>
              <a:t>area</a:t>
            </a:r>
            <a:r>
              <a:rPr lang="da-DK" dirty="0"/>
              <a:t> </a:t>
            </a:r>
            <a:r>
              <a:rPr lang="da-DK" dirty="0" err="1"/>
              <a:t>mostly</a:t>
            </a:r>
            <a:r>
              <a:rPr lang="da-DK" dirty="0"/>
              <a:t> </a:t>
            </a:r>
            <a:r>
              <a:rPr lang="da-DK" dirty="0" err="1"/>
              <a:t>damaging</a:t>
            </a:r>
            <a:r>
              <a:rPr lang="da-DK" dirty="0"/>
              <a:t> storefronts and police </a:t>
            </a:r>
            <a:r>
              <a:rPr lang="da-DK" dirty="0" err="1"/>
              <a:t>cars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parked</a:t>
            </a:r>
            <a:r>
              <a:rPr lang="da-DK" dirty="0"/>
              <a:t> on Broadway. At </a:t>
            </a:r>
            <a:r>
              <a:rPr lang="da-DK" dirty="0" err="1"/>
              <a:t>this</a:t>
            </a:r>
            <a:r>
              <a:rPr lang="da-DK" dirty="0"/>
              <a:t> point I </a:t>
            </a:r>
            <a:r>
              <a:rPr lang="da-DK" dirty="0" err="1"/>
              <a:t>decided</a:t>
            </a:r>
            <a:r>
              <a:rPr lang="da-DK" dirty="0"/>
              <a:t> to </a:t>
            </a:r>
            <a:r>
              <a:rPr lang="da-DK" dirty="0" err="1"/>
              <a:t>leave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arrest and </a:t>
            </a:r>
            <a:r>
              <a:rPr lang="da-DK" dirty="0" err="1"/>
              <a:t>went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 to the 19th Street BART station. </a:t>
            </a:r>
            <a:r>
              <a:rPr lang="da-DK" dirty="0" err="1"/>
              <a:t>Shortly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I </a:t>
            </a:r>
            <a:r>
              <a:rPr lang="da-DK" dirty="0" err="1"/>
              <a:t>entered</a:t>
            </a:r>
            <a:r>
              <a:rPr lang="da-DK" dirty="0"/>
              <a:t> the BART station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closed</a:t>
            </a:r>
            <a:r>
              <a:rPr lang="da-DK" dirty="0"/>
              <a:t> the station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heavily</a:t>
            </a:r>
            <a:r>
              <a:rPr lang="da-DK" dirty="0"/>
              <a:t> </a:t>
            </a:r>
            <a:r>
              <a:rPr lang="da-DK" dirty="0" err="1"/>
              <a:t>patrolled</a:t>
            </a:r>
            <a:r>
              <a:rPr lang="da-DK" dirty="0"/>
              <a:t> by BART police in RIOT gear. At </a:t>
            </a:r>
            <a:r>
              <a:rPr lang="da-DK" dirty="0" err="1"/>
              <a:t>that</a:t>
            </a:r>
            <a:r>
              <a:rPr lang="da-DK" dirty="0"/>
              <a:t> point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directed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to the 12th Street BART station </a:t>
            </a:r>
            <a:r>
              <a:rPr lang="da-DK" dirty="0" err="1"/>
              <a:t>which</a:t>
            </a:r>
            <a:r>
              <a:rPr lang="da-DK" dirty="0"/>
              <a:t> had </a:t>
            </a:r>
            <a:r>
              <a:rPr lang="da-DK" dirty="0" err="1"/>
              <a:t>heavily</a:t>
            </a:r>
            <a:r>
              <a:rPr lang="da-DK" dirty="0"/>
              <a:t> </a:t>
            </a:r>
            <a:r>
              <a:rPr lang="da-DK" dirty="0" err="1"/>
              <a:t>patrolled</a:t>
            </a:r>
            <a:r>
              <a:rPr lang="da-DK" dirty="0"/>
              <a:t> and </a:t>
            </a:r>
            <a:r>
              <a:rPr lang="da-DK" dirty="0" err="1"/>
              <a:t>controlled</a:t>
            </a:r>
            <a:r>
              <a:rPr lang="da-DK" dirty="0"/>
              <a:t> </a:t>
            </a:r>
            <a:r>
              <a:rPr lang="da-DK" dirty="0" err="1" smtClean="0"/>
              <a:t>entrances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 smtClean="0"/>
              <a:t> </a:t>
            </a:r>
          </a:p>
          <a:p>
            <a:pPr marL="0" indent="0">
              <a:buNone/>
            </a:pPr>
            <a:r>
              <a:rPr lang="da-DK" dirty="0" smtClean="0"/>
              <a:t>From </a:t>
            </a:r>
            <a:r>
              <a:rPr lang="da-DK" dirty="0" err="1"/>
              <a:t>news</a:t>
            </a:r>
            <a:r>
              <a:rPr lang="da-DK" dirty="0"/>
              <a:t> </a:t>
            </a:r>
            <a:r>
              <a:rPr lang="da-DK" dirty="0" err="1"/>
              <a:t>reports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 </a:t>
            </a:r>
            <a:r>
              <a:rPr lang="da-DK" dirty="0" err="1"/>
              <a:t>watched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said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smaller bands of </a:t>
            </a:r>
            <a:r>
              <a:rPr lang="da-DK" dirty="0" err="1"/>
              <a:t>rioters</a:t>
            </a:r>
            <a:r>
              <a:rPr lang="da-DK" dirty="0"/>
              <a:t> </a:t>
            </a:r>
            <a:r>
              <a:rPr lang="da-DK" dirty="0" err="1"/>
              <a:t>continued</a:t>
            </a:r>
            <a:r>
              <a:rPr lang="da-DK" dirty="0"/>
              <a:t> to </a:t>
            </a:r>
            <a:r>
              <a:rPr lang="da-DK" dirty="0" err="1"/>
              <a:t>riot</a:t>
            </a:r>
            <a:r>
              <a:rPr lang="da-DK" dirty="0"/>
              <a:t> in </a:t>
            </a:r>
            <a:r>
              <a:rPr lang="da-DK" dirty="0" err="1"/>
              <a:t>areas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17th Street, but </a:t>
            </a:r>
            <a:r>
              <a:rPr lang="da-DK" dirty="0" err="1"/>
              <a:t>that</a:t>
            </a:r>
            <a:r>
              <a:rPr lang="da-DK" dirty="0"/>
              <a:t> the </a:t>
            </a:r>
            <a:r>
              <a:rPr lang="da-DK" dirty="0" err="1"/>
              <a:t>majority</a:t>
            </a:r>
            <a:r>
              <a:rPr lang="da-DK" dirty="0"/>
              <a:t> of the </a:t>
            </a:r>
            <a:r>
              <a:rPr lang="da-DK" dirty="0" err="1"/>
              <a:t>crowd</a:t>
            </a:r>
            <a:r>
              <a:rPr lang="da-DK" dirty="0"/>
              <a:t> had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dispersed</a:t>
            </a:r>
            <a:r>
              <a:rPr lang="da-DK" dirty="0"/>
              <a:t>. Oakland </a:t>
            </a:r>
            <a:r>
              <a:rPr lang="da-DK" dirty="0" err="1"/>
              <a:t>Mayor</a:t>
            </a:r>
            <a:r>
              <a:rPr lang="da-DK" dirty="0"/>
              <a:t> Ron </a:t>
            </a:r>
            <a:r>
              <a:rPr lang="da-DK" dirty="0" err="1"/>
              <a:t>Dellums</a:t>
            </a:r>
            <a:r>
              <a:rPr lang="da-DK" dirty="0"/>
              <a:t> </a:t>
            </a:r>
            <a:r>
              <a:rPr lang="da-DK" dirty="0" err="1"/>
              <a:t>along</a:t>
            </a:r>
            <a:r>
              <a:rPr lang="da-DK" dirty="0"/>
              <a:t> with Oakland Police </a:t>
            </a:r>
            <a:r>
              <a:rPr lang="da-DK" dirty="0" err="1"/>
              <a:t>Chief</a:t>
            </a:r>
            <a:r>
              <a:rPr lang="da-DK" dirty="0"/>
              <a:t> Anthony Batts </a:t>
            </a:r>
            <a:r>
              <a:rPr lang="da-DK" dirty="0" err="1"/>
              <a:t>monitored</a:t>
            </a:r>
            <a:r>
              <a:rPr lang="da-DK" dirty="0"/>
              <a:t> the situation from a </a:t>
            </a:r>
            <a:r>
              <a:rPr lang="da-DK" dirty="0" err="1"/>
              <a:t>command</a:t>
            </a:r>
            <a:r>
              <a:rPr lang="da-DK" dirty="0"/>
              <a:t> center and the police </a:t>
            </a:r>
            <a:r>
              <a:rPr lang="da-DK" dirty="0" err="1"/>
              <a:t>continued</a:t>
            </a:r>
            <a:r>
              <a:rPr lang="da-DK" dirty="0"/>
              <a:t> to arrest protesters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on the </a:t>
            </a:r>
            <a:r>
              <a:rPr lang="da-DK" dirty="0" err="1"/>
              <a:t>streets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0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294/14029333371_f88e75294f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3400"/>
            <a:ext cx="8115300" cy="547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6/5564/14512131970_0f3f0c74be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3537"/>
            <a:ext cx="8229599" cy="6446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Overall I have to give </a:t>
            </a:r>
            <a:r>
              <a:rPr lang="da-DK" dirty="0" err="1"/>
              <a:t>credit</a:t>
            </a:r>
            <a:r>
              <a:rPr lang="da-DK" dirty="0"/>
              <a:t> to the Oakland PD for the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handled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dangerous</a:t>
            </a:r>
            <a:r>
              <a:rPr lang="da-DK" dirty="0"/>
              <a:t> situation. I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impressed</a:t>
            </a:r>
            <a:r>
              <a:rPr lang="da-DK" dirty="0"/>
              <a:t> with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professionalism</a:t>
            </a:r>
            <a:r>
              <a:rPr lang="da-DK" dirty="0"/>
              <a:t> and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well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managed to </a:t>
            </a:r>
            <a:r>
              <a:rPr lang="da-DK" dirty="0" err="1"/>
              <a:t>prevent</a:t>
            </a:r>
            <a:r>
              <a:rPr lang="da-DK" dirty="0"/>
              <a:t> the </a:t>
            </a:r>
            <a:r>
              <a:rPr lang="da-DK" dirty="0" err="1"/>
              <a:t>crowd</a:t>
            </a:r>
            <a:r>
              <a:rPr lang="da-DK" dirty="0"/>
              <a:t> from </a:t>
            </a:r>
            <a:r>
              <a:rPr lang="da-DK" dirty="0" err="1"/>
              <a:t>turning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bigger</a:t>
            </a:r>
            <a:r>
              <a:rPr lang="da-DK" dirty="0"/>
              <a:t> </a:t>
            </a:r>
            <a:r>
              <a:rPr lang="da-DK" dirty="0" err="1"/>
              <a:t>riot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it </a:t>
            </a:r>
            <a:r>
              <a:rPr lang="da-DK" dirty="0" err="1"/>
              <a:t>was</a:t>
            </a:r>
            <a:r>
              <a:rPr lang="da-DK" dirty="0"/>
              <a:t>. It </a:t>
            </a:r>
            <a:r>
              <a:rPr lang="da-DK" dirty="0" err="1"/>
              <a:t>was</a:t>
            </a:r>
            <a:r>
              <a:rPr lang="da-DK" dirty="0"/>
              <a:t> a </a:t>
            </a:r>
            <a:r>
              <a:rPr lang="da-DK" dirty="0" err="1"/>
              <a:t>very</a:t>
            </a:r>
            <a:r>
              <a:rPr lang="da-DK" dirty="0"/>
              <a:t> tough </a:t>
            </a:r>
            <a:r>
              <a:rPr lang="da-DK" dirty="0" err="1"/>
              <a:t>night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a </a:t>
            </a:r>
            <a:r>
              <a:rPr lang="da-DK" dirty="0" err="1"/>
              <a:t>cop</a:t>
            </a:r>
            <a:r>
              <a:rPr lang="da-DK" dirty="0"/>
              <a:t> in Oakland and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tell</a:t>
            </a:r>
            <a:r>
              <a:rPr lang="da-DK" dirty="0"/>
              <a:t> from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facial</a:t>
            </a:r>
            <a:r>
              <a:rPr lang="da-DK" dirty="0"/>
              <a:t> </a:t>
            </a:r>
            <a:r>
              <a:rPr lang="da-DK" dirty="0" err="1"/>
              <a:t>expressions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under a </a:t>
            </a:r>
            <a:r>
              <a:rPr lang="da-DK" dirty="0" err="1"/>
              <a:t>tremendous</a:t>
            </a:r>
            <a:r>
              <a:rPr lang="da-DK" dirty="0"/>
              <a:t> </a:t>
            </a:r>
            <a:r>
              <a:rPr lang="da-DK" dirty="0" err="1"/>
              <a:t>amount</a:t>
            </a:r>
            <a:r>
              <a:rPr lang="da-DK" dirty="0"/>
              <a:t> of stress </a:t>
            </a:r>
            <a:r>
              <a:rPr lang="da-DK" dirty="0" err="1"/>
              <a:t>maintaining</a:t>
            </a:r>
            <a:r>
              <a:rPr lang="da-DK" dirty="0"/>
              <a:t> the </a:t>
            </a:r>
            <a:r>
              <a:rPr lang="da-DK" dirty="0" err="1" smtClean="0"/>
              <a:t>peace</a:t>
            </a:r>
            <a:r>
              <a:rPr lang="da-DK" dirty="0" smtClean="0"/>
              <a:t>….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95/4776370461_fb596f3b7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8229600" cy="51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https://c1.staticflickr.com/9/8385/8485904926_41ec42b6c4_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8804"/>
          <a:stretch>
            <a:fillRect/>
          </a:stretch>
        </p:blipFill>
        <p:spPr bwMode="auto">
          <a:xfrm>
            <a:off x="457200" y="374444"/>
            <a:ext cx="8106778" cy="615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 err="1"/>
              <a:t>When</a:t>
            </a:r>
            <a:r>
              <a:rPr lang="da-DK" dirty="0"/>
              <a:t> I </a:t>
            </a:r>
            <a:r>
              <a:rPr lang="da-DK" dirty="0" err="1"/>
              <a:t>first</a:t>
            </a:r>
            <a:r>
              <a:rPr lang="da-DK" dirty="0"/>
              <a:t> arrived at the </a:t>
            </a:r>
            <a:r>
              <a:rPr lang="da-DK" dirty="0" err="1"/>
              <a:t>corner</a:t>
            </a:r>
            <a:r>
              <a:rPr lang="da-DK" dirty="0"/>
              <a:t> at 4pm the tension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pretty</a:t>
            </a:r>
            <a:r>
              <a:rPr lang="da-DK" dirty="0"/>
              <a:t> </a:t>
            </a:r>
            <a:r>
              <a:rPr lang="da-DK" dirty="0" err="1"/>
              <a:t>high</a:t>
            </a:r>
            <a:r>
              <a:rPr lang="da-DK" dirty="0"/>
              <a:t>.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small </a:t>
            </a:r>
            <a:r>
              <a:rPr lang="da-DK" dirty="0" err="1"/>
              <a:t>group</a:t>
            </a:r>
            <a:r>
              <a:rPr lang="da-DK" dirty="0"/>
              <a:t> of </a:t>
            </a:r>
            <a:r>
              <a:rPr lang="da-DK" dirty="0" err="1"/>
              <a:t>people</a:t>
            </a:r>
            <a:r>
              <a:rPr lang="da-DK" dirty="0"/>
              <a:t> (</a:t>
            </a:r>
            <a:r>
              <a:rPr lang="da-DK" dirty="0" err="1"/>
              <a:t>maybe</a:t>
            </a:r>
            <a:r>
              <a:rPr lang="da-DK" dirty="0"/>
              <a:t> 50) </a:t>
            </a:r>
            <a:r>
              <a:rPr lang="da-DK" dirty="0" err="1"/>
              <a:t>mostly</a:t>
            </a:r>
            <a:r>
              <a:rPr lang="da-DK" dirty="0"/>
              <a:t> </a:t>
            </a:r>
            <a:r>
              <a:rPr lang="da-DK" dirty="0" err="1"/>
              <a:t>composed</a:t>
            </a:r>
            <a:r>
              <a:rPr lang="da-DK" dirty="0"/>
              <a:t> of </a:t>
            </a:r>
            <a:r>
              <a:rPr lang="da-DK" dirty="0" err="1"/>
              <a:t>news</a:t>
            </a:r>
            <a:r>
              <a:rPr lang="da-DK" dirty="0"/>
              <a:t> media, </a:t>
            </a:r>
            <a:r>
              <a:rPr lang="da-DK" dirty="0" err="1"/>
              <a:t>photographers</a:t>
            </a:r>
            <a:r>
              <a:rPr lang="da-DK" dirty="0"/>
              <a:t> and a </a:t>
            </a:r>
            <a:r>
              <a:rPr lang="da-DK" dirty="0" err="1"/>
              <a:t>handful</a:t>
            </a:r>
            <a:r>
              <a:rPr lang="da-DK" dirty="0"/>
              <a:t> of protesters. Protesters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hoping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Mehserle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convicted</a:t>
            </a:r>
            <a:r>
              <a:rPr lang="da-DK" dirty="0"/>
              <a:t> of 2nd </a:t>
            </a:r>
            <a:r>
              <a:rPr lang="da-DK" dirty="0" err="1"/>
              <a:t>degree</a:t>
            </a:r>
            <a:r>
              <a:rPr lang="da-DK" dirty="0"/>
              <a:t> </a:t>
            </a:r>
            <a:r>
              <a:rPr lang="da-DK" dirty="0" err="1"/>
              <a:t>murder</a:t>
            </a:r>
            <a:r>
              <a:rPr lang="da-DK" dirty="0"/>
              <a:t>.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he</a:t>
            </a:r>
            <a:r>
              <a:rPr lang="da-DK" dirty="0"/>
              <a:t> </a:t>
            </a:r>
            <a:r>
              <a:rPr lang="da-DK" dirty="0" err="1"/>
              <a:t>came</a:t>
            </a:r>
            <a:r>
              <a:rPr lang="da-DK" dirty="0"/>
              <a:t> in as not </a:t>
            </a:r>
            <a:r>
              <a:rPr lang="da-DK" dirty="0" err="1"/>
              <a:t>guilty</a:t>
            </a:r>
            <a:r>
              <a:rPr lang="da-DK" dirty="0"/>
              <a:t> of 2nd </a:t>
            </a:r>
            <a:r>
              <a:rPr lang="da-DK" dirty="0" err="1"/>
              <a:t>degree</a:t>
            </a:r>
            <a:r>
              <a:rPr lang="da-DK" dirty="0"/>
              <a:t> </a:t>
            </a:r>
            <a:r>
              <a:rPr lang="da-DK" dirty="0" err="1"/>
              <a:t>murder</a:t>
            </a:r>
            <a:r>
              <a:rPr lang="da-DK" dirty="0"/>
              <a:t> and </a:t>
            </a:r>
            <a:r>
              <a:rPr lang="da-DK" dirty="0" err="1"/>
              <a:t>instead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guilty</a:t>
            </a:r>
            <a:r>
              <a:rPr lang="da-DK" dirty="0"/>
              <a:t> of </a:t>
            </a:r>
            <a:r>
              <a:rPr lang="da-DK" dirty="0" err="1"/>
              <a:t>involuntary</a:t>
            </a:r>
            <a:r>
              <a:rPr lang="da-DK" dirty="0"/>
              <a:t> </a:t>
            </a:r>
            <a:r>
              <a:rPr lang="da-DK" dirty="0" err="1"/>
              <a:t>manslaughter</a:t>
            </a:r>
            <a:r>
              <a:rPr lang="da-DK" dirty="0"/>
              <a:t>,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immediately</a:t>
            </a:r>
            <a:r>
              <a:rPr lang="da-DK" dirty="0"/>
              <a:t> </a:t>
            </a:r>
            <a:r>
              <a:rPr lang="da-DK" dirty="0" err="1"/>
              <a:t>started</a:t>
            </a:r>
            <a:r>
              <a:rPr lang="da-DK" dirty="0"/>
              <a:t> </a:t>
            </a:r>
            <a:r>
              <a:rPr lang="da-DK" dirty="0" err="1"/>
              <a:t>reacting</a:t>
            </a:r>
            <a:r>
              <a:rPr lang="da-DK" dirty="0"/>
              <a:t>. </a:t>
            </a:r>
            <a:r>
              <a:rPr lang="da-DK" dirty="0" err="1"/>
              <a:t>Mostly</a:t>
            </a:r>
            <a:r>
              <a:rPr lang="da-DK" dirty="0"/>
              <a:t> it </a:t>
            </a:r>
            <a:r>
              <a:rPr lang="da-DK" dirty="0" err="1"/>
              <a:t>was</a:t>
            </a:r>
            <a:r>
              <a:rPr lang="da-DK" dirty="0"/>
              <a:t> just </a:t>
            </a:r>
            <a:r>
              <a:rPr lang="da-DK" dirty="0" err="1"/>
              <a:t>individual</a:t>
            </a:r>
            <a:r>
              <a:rPr lang="da-DK" dirty="0"/>
              <a:t> protesters </a:t>
            </a:r>
            <a:r>
              <a:rPr lang="da-DK" dirty="0" err="1"/>
              <a:t>giving</a:t>
            </a:r>
            <a:r>
              <a:rPr lang="da-DK" dirty="0"/>
              <a:t> </a:t>
            </a:r>
            <a:r>
              <a:rPr lang="da-DK" dirty="0" err="1"/>
              <a:t>loud</a:t>
            </a:r>
            <a:r>
              <a:rPr lang="da-DK" dirty="0"/>
              <a:t> </a:t>
            </a:r>
            <a:r>
              <a:rPr lang="da-DK" dirty="0" err="1"/>
              <a:t>speeches</a:t>
            </a:r>
            <a:r>
              <a:rPr lang="da-DK" dirty="0"/>
              <a:t> for the TV </a:t>
            </a:r>
            <a:r>
              <a:rPr lang="da-DK" dirty="0" err="1"/>
              <a:t>cameras</a:t>
            </a:r>
            <a:r>
              <a:rPr lang="da-DK" dirty="0"/>
              <a:t>. </a:t>
            </a:r>
            <a:r>
              <a:rPr lang="da-DK" dirty="0" err="1"/>
              <a:t>Many</a:t>
            </a:r>
            <a:r>
              <a:rPr lang="da-DK" dirty="0"/>
              <a:t> of the </a:t>
            </a:r>
            <a:r>
              <a:rPr lang="da-DK" dirty="0" err="1"/>
              <a:t>speeches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inflammatory</a:t>
            </a:r>
            <a:r>
              <a:rPr lang="da-DK" dirty="0"/>
              <a:t> with </a:t>
            </a:r>
            <a:r>
              <a:rPr lang="da-DK" dirty="0" err="1"/>
              <a:t>one</a:t>
            </a:r>
            <a:r>
              <a:rPr lang="da-DK" dirty="0"/>
              <a:t> protester </a:t>
            </a:r>
            <a:r>
              <a:rPr lang="da-DK" dirty="0" err="1"/>
              <a:t>saying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white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needed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murdered</a:t>
            </a:r>
            <a:r>
              <a:rPr lang="da-DK" dirty="0"/>
              <a:t>. At </a:t>
            </a:r>
            <a:r>
              <a:rPr lang="da-DK" dirty="0" err="1"/>
              <a:t>this</a:t>
            </a:r>
            <a:r>
              <a:rPr lang="da-DK" dirty="0"/>
              <a:t> point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no</a:t>
            </a:r>
            <a:r>
              <a:rPr lang="da-DK" dirty="0"/>
              <a:t> police in </a:t>
            </a:r>
            <a:r>
              <a:rPr lang="da-DK" dirty="0" err="1"/>
              <a:t>sight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85767"/>
            <a:ext cx="8229600" cy="452628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https://c2.staticflickr.com/4/3765/12825593233_0d60efc1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7"/>
            <a:ext cx="4102100" cy="607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https://c1.staticflickr.com/5/4098/4777084312_c550abecb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53536"/>
            <a:ext cx="4622800" cy="6079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0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2.staticflickr.com/4/3851/15163384868_5817651b0e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374443"/>
            <a:ext cx="8685629" cy="579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3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s://c1.staticflickr.com/5/4073/4777072224_956f9e271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36"/>
            <a:ext cx="4013200" cy="62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s://c2.staticflickr.com/8/7400/14126789884_0f3d2ce0a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3535"/>
            <a:ext cx="4216400" cy="6225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9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11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åndsat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Håndsats.thmx</Template>
  <TotalTime>183</TotalTime>
  <Words>1191</Words>
  <Application>Microsoft Macintosh PowerPoint</Application>
  <PresentationFormat>Skærmshow (4:3)</PresentationFormat>
  <Paragraphs>23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46</vt:i4>
      </vt:variant>
    </vt:vector>
  </HeadingPairs>
  <TitlesOfParts>
    <vt:vector size="47" baseType="lpstr">
      <vt:lpstr>Håndsats</vt:lpstr>
      <vt:lpstr>THE OAKLAND RIOTS, 2010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Forlaget Columbus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AUCKLAND RIOTS, 2010</dc:title>
  <dc:creator>Kjeld Mazanti Sørensen</dc:creator>
  <cp:lastModifiedBy>Kjeld Mazanti Sørensen</cp:lastModifiedBy>
  <cp:revision>18</cp:revision>
  <dcterms:created xsi:type="dcterms:W3CDTF">2014-11-11T14:41:14Z</dcterms:created>
  <dcterms:modified xsi:type="dcterms:W3CDTF">2014-11-12T10:12:11Z</dcterms:modified>
</cp:coreProperties>
</file>