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56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7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83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040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0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45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9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989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9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96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63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EA8-04D7-4F0F-A362-E588E83E4EE0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4C48-49EA-411C-9567-3DEBA8D29E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81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Jeopardy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Del </a:t>
            </a:r>
            <a:r>
              <a:rPr lang="da-DK" dirty="0" smtClean="0"/>
              <a:t>1: Mikroøkonomi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5426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Markedet 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Varer eller tjenester, som tilfredsstiller nogenlunde samme behov, således at forbrugeren kan skifte det ene gode ud med det andet.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1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Markedet 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Hvis produktionsomkostningerne stiger, vil udbudskurven forskyde sig i denne retning (fra U</a:t>
            </a:r>
            <a:r>
              <a:rPr lang="da-DK" baseline="-25000" dirty="0" smtClean="0"/>
              <a:t>1</a:t>
            </a:r>
            <a:r>
              <a:rPr lang="da-DK" dirty="0" smtClean="0"/>
              <a:t> til U</a:t>
            </a:r>
            <a:r>
              <a:rPr lang="da-DK" baseline="-25000" dirty="0" smtClean="0"/>
              <a:t>?</a:t>
            </a:r>
            <a:r>
              <a:rPr lang="da-DK" dirty="0" smtClean="0"/>
              <a:t>).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920" y="3168650"/>
            <a:ext cx="39243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0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Markedet 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Proces, hvor markedsudbud og -efterspørgsel bestemmer prisdannnelsen på markedet.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373" y="3011522"/>
            <a:ext cx="4098995" cy="346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3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Elasticitet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Mål for, hvor følsom den efterspurgte mængde er over for forandringer i prisen.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949" y="3033713"/>
            <a:ext cx="3810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Elasticitet 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Indkomstelasticiteten for normale goder.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828" y="2931284"/>
            <a:ext cx="3628166" cy="324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1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Elasticitet 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Krydspriselasticiteten for substituerende goder.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595" y="3663156"/>
            <a:ext cx="6979433" cy="106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58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Elasticitet 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Økonomisk lov, som siger, at fødevarers andel af forbruget falder med stigende indkomst.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067" y="2833042"/>
            <a:ext cx="4636395" cy="359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75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Elasticitet 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Krydspriselasticiteten, hvis den efterspurgte mængde af blyantspidsere falder med 10 pct., når prisen på blyanter stiger med 20 pct.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9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Markedsfejl </a:t>
            </a:r>
            <a:r>
              <a:rPr lang="da-DK" dirty="0" smtClean="0"/>
              <a:t>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Situation, hvor markedet ikke producerer den kombination og mængde af goder, som samfundet efterspørger.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93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Markedsfejl 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Rygning (cigaretter) er et eksempel på denne type markedsfejl.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676" y="2786856"/>
            <a:ext cx="3679869" cy="339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1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4315849"/>
              </p:ext>
            </p:extLst>
          </p:nvPr>
        </p:nvGraphicFramePr>
        <p:xfrm>
          <a:off x="914400" y="1967293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Økonomi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Markedet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Elasticitet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Markedsfejl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Stat og marked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3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4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5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6" action="ppaction://hlinksldjump"/>
                        </a:rPr>
                        <a:t>100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7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8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9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0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1" action="ppaction://hlinksldjump"/>
                        </a:rPr>
                        <a:t>200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2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3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4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5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6" action="ppaction://hlinksldjump"/>
                        </a:rPr>
                        <a:t>300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7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8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9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0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1" action="ppaction://hlinksldjump"/>
                        </a:rPr>
                        <a:t>400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2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3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4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5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26" action="ppaction://hlinksldjump"/>
                        </a:rPr>
                        <a:t>500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864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Markedsfejl 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Medarbejderkurser er et eksempel på denne type markedsfejl.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134" y="2716302"/>
            <a:ext cx="4306507" cy="361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46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Markedsfejl 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Goder (eksempelvis gadebelysning), der hverken er rivaliserende eller ekskluderende, og som derfor ikke vil blive udbudt på det frie marked.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73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Markedsfejl 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Marked, hvor der er så omfattende stordriftsfordele, at en enkelt virksomhed kan producere til hele markedet med lavere omkostninger end to eller flere virksomheder.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36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 og marked </a:t>
            </a:r>
            <a:r>
              <a:rPr lang="da-DK" dirty="0" smtClean="0"/>
              <a:t>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Betegnelse for, at staten giver en virksomhed eneret til erhvervsmæssig udnyttelse (produktion) af et gode i en tidsbegrænset periode.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19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 og marked </a:t>
            </a:r>
            <a:r>
              <a:rPr lang="da-DK" dirty="0" smtClean="0"/>
              <a:t>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Effekten i diagrammet af en afgift på chokoladebarer.</a:t>
            </a:r>
          </a:p>
          <a:p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136" y="2665363"/>
            <a:ext cx="4060288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31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 og marked 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Eksempel på, hvordan staten kan gribe ind i markedet for at korrigere positive forbrugs-eksternaliteter.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4" y="3060476"/>
            <a:ext cx="3600853" cy="309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10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 og marked 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To eksempler på, hvordan staten kan gribe ind for at korrigere negative forbrugs-eksternaliteter.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57" y="3101058"/>
            <a:ext cx="3870235" cy="319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93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 og marked 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Tre eksempler på, hvordan staten kan gribe ind for at korrigere negative produktions-eksternaliteter.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004" y="2858294"/>
            <a:ext cx="3592893" cy="31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6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Studiet af, hvordan begrænsede ressourcer fordeles, så de tilfredsstiller menneskets ubegrænsede behov.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2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 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Studiet af, hvordan enkelte aktører opfører sig og tager beslutninger på markedet.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3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 300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Den del af økonomistudiet, som er baseret på hypoteser om, hvordan økonomiens tilstand er og vil være.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7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 400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Omkostning ved det alternativ, som du må opgive, når du tager en økonomisk beslutning.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9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 500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 tre grundlæggende økonomiske spørgsmål, som bliver besvaret forskelligt i henholdsvis planøkonomier og markedsøkonomier. 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6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Markedet 100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Fysisk eller virtuelt sted, hvor købere og sælgere mødes for at udveksle varer, tjenester og ressourcer.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7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Markedet 200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Når prisen på en vare eller tjeneste falder, vil den efterspurgte mængde alt andet lige stige – og omvendt.</a:t>
            </a:r>
            <a:endParaRPr lang="da-DK" dirty="0"/>
          </a:p>
        </p:txBody>
      </p:sp>
      <p:pic>
        <p:nvPicPr>
          <p:cNvPr id="4" name="Billed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48" y="3503052"/>
            <a:ext cx="1574761" cy="22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6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501</Words>
  <Application>Microsoft Office PowerPoint</Application>
  <PresentationFormat>Widescreen</PresentationFormat>
  <Paragraphs>82</Paragraphs>
  <Slides>27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Office-tema</vt:lpstr>
      <vt:lpstr>Jeopardy</vt:lpstr>
      <vt:lpstr>PowerPoint-præsentation</vt:lpstr>
      <vt:lpstr>Økonomi 100</vt:lpstr>
      <vt:lpstr>Økonomi 200</vt:lpstr>
      <vt:lpstr>Økonomi 300</vt:lpstr>
      <vt:lpstr>Økonomi 400</vt:lpstr>
      <vt:lpstr>Økonomi 500</vt:lpstr>
      <vt:lpstr>Markedet 100</vt:lpstr>
      <vt:lpstr>Markedet 200</vt:lpstr>
      <vt:lpstr>Markedet 300</vt:lpstr>
      <vt:lpstr>Markedet 400</vt:lpstr>
      <vt:lpstr>Markedet 500</vt:lpstr>
      <vt:lpstr>Elasticitet 100</vt:lpstr>
      <vt:lpstr>Elasticitet 200</vt:lpstr>
      <vt:lpstr>Elasticitet 300</vt:lpstr>
      <vt:lpstr>Elasticitet 400</vt:lpstr>
      <vt:lpstr>Elasticitet 500</vt:lpstr>
      <vt:lpstr>Markedsfejl 100</vt:lpstr>
      <vt:lpstr>Markedsfejl 200</vt:lpstr>
      <vt:lpstr>Markedsfejl 300</vt:lpstr>
      <vt:lpstr>Markedsfejl 400</vt:lpstr>
      <vt:lpstr>Markedsfejl 500</vt:lpstr>
      <vt:lpstr>Stat og marked 100</vt:lpstr>
      <vt:lpstr>Stat og marked 200</vt:lpstr>
      <vt:lpstr>Stat og marked 300</vt:lpstr>
      <vt:lpstr>Stat og marked 400</vt:lpstr>
      <vt:lpstr>Stat og marked 500</vt:lpstr>
    </vt:vector>
  </TitlesOfParts>
  <Company>IT-Center Fyn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Lene Nibuhr Andersen</dc:creator>
  <cp:lastModifiedBy>Jakob Sinding Skött</cp:lastModifiedBy>
  <cp:revision>15</cp:revision>
  <dcterms:created xsi:type="dcterms:W3CDTF">2016-06-09T13:00:04Z</dcterms:created>
  <dcterms:modified xsi:type="dcterms:W3CDTF">2016-06-13T12:00:15Z</dcterms:modified>
</cp:coreProperties>
</file>