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EA8-04D7-4F0F-A362-E588E83E4EE0}" type="datetimeFigureOut">
              <a:rPr lang="da-DK" smtClean="0"/>
              <a:t>11-06-2016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956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EA8-04D7-4F0F-A362-E588E83E4EE0}" type="datetimeFigureOut">
              <a:rPr lang="da-DK" smtClean="0"/>
              <a:t>11-06-2016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872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EA8-04D7-4F0F-A362-E588E83E4EE0}" type="datetimeFigureOut">
              <a:rPr lang="da-DK" smtClean="0"/>
              <a:t>11-06-2016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83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EA8-04D7-4F0F-A362-E588E83E4EE0}" type="datetimeFigureOut">
              <a:rPr lang="da-DK" smtClean="0"/>
              <a:t>11-06-2016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040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EA8-04D7-4F0F-A362-E588E83E4EE0}" type="datetimeFigureOut">
              <a:rPr lang="da-DK" smtClean="0"/>
              <a:t>11-06-2016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800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EA8-04D7-4F0F-A362-E588E83E4EE0}" type="datetimeFigureOut">
              <a:rPr lang="da-DK" smtClean="0"/>
              <a:t>11-06-2016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845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EA8-04D7-4F0F-A362-E588E83E4EE0}" type="datetimeFigureOut">
              <a:rPr lang="da-DK" smtClean="0"/>
              <a:t>11-06-2016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097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EA8-04D7-4F0F-A362-E588E83E4EE0}" type="datetimeFigureOut">
              <a:rPr lang="da-DK" smtClean="0"/>
              <a:t>11-06-2016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989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EA8-04D7-4F0F-A362-E588E83E4EE0}" type="datetimeFigureOut">
              <a:rPr lang="da-DK" smtClean="0"/>
              <a:t>11-06-2016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898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EA8-04D7-4F0F-A362-E588E83E4EE0}" type="datetimeFigureOut">
              <a:rPr lang="da-DK" smtClean="0"/>
              <a:t>11-06-2016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96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EA8-04D7-4F0F-A362-E588E83E4EE0}" type="datetimeFigureOut">
              <a:rPr lang="da-DK" smtClean="0"/>
              <a:t>11-06-2016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463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EA8-04D7-4F0F-A362-E588E83E4EE0}" type="datetimeFigureOut">
              <a:rPr lang="da-DK" smtClean="0"/>
              <a:t>11-06-2016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681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Jeopardy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Del </a:t>
            </a:r>
            <a:r>
              <a:rPr lang="da-DK" dirty="0" smtClean="0"/>
              <a:t>3: International økonomi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4542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Protektionisme </a:t>
            </a:r>
            <a:r>
              <a:rPr lang="da-DK" dirty="0" smtClean="0"/>
              <a:t>300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Forklar hvad der forstås ved tekniske handelshindringer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11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Protektionisme </a:t>
            </a:r>
            <a:r>
              <a:rPr lang="da-DK" dirty="0" smtClean="0"/>
              <a:t>400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Udover tekniske handelshindringer og køb lokalt er der 3 typer af handelshindringer. Nævn de tre og forklar hvorfor lande benytter sig af disse.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10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Protektionisme </a:t>
            </a:r>
            <a:r>
              <a:rPr lang="da-DK" dirty="0" smtClean="0"/>
              <a:t>500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Forklar ved hjælp af denne figur hvilke fordele og ulemper der er ved at lægge told på import</a:t>
            </a:r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0468" y="2765583"/>
            <a:ext cx="4700787" cy="3666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83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Økonomisk integration 100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Definér begrebet økonomisk integration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Økonomisk integration 200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Nævn de fem integrationstrin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2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Økonomisk integration </a:t>
            </a:r>
            <a:r>
              <a:rPr lang="da-DK" dirty="0" smtClean="0"/>
              <a:t>300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Forklar de to typer økonomisk integration som figurerne nedenfor viser – hvad er forskellen?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1208" y="2741509"/>
            <a:ext cx="4505959" cy="2519569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0174" y="3361386"/>
            <a:ext cx="3677812" cy="267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05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Økonomisk integration 400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Forklar hvad der forstås ved det indre marked og de fire </a:t>
            </a:r>
            <a:r>
              <a:rPr lang="da-DK" smtClean="0"/>
              <a:t>frie bevægeligheder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47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Økonomisk integration </a:t>
            </a:r>
            <a:r>
              <a:rPr lang="da-DK" dirty="0" smtClean="0"/>
              <a:t>500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Forklar ved hjælp af figuren hvilke økonomiske årsager der var til at DK blev medlem af EU (daværende EF)</a:t>
            </a:r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1496" y="2852412"/>
            <a:ext cx="4598245" cy="362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6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Globaliseringens vindere 100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Definér begrebet globalisering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5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Globaliseringens vindere 200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Forklar hvordan henholdsvis økonomisk, politisk og kulturel globalisering går hånd i hånd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31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73669110"/>
              </p:ext>
            </p:extLst>
          </p:nvPr>
        </p:nvGraphicFramePr>
        <p:xfrm>
          <a:off x="914400" y="1967293"/>
          <a:ext cx="10515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Frihandel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Protektionisme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Økonomisk</a:t>
                      </a:r>
                      <a:r>
                        <a:rPr lang="da-DK" baseline="0" dirty="0" smtClean="0"/>
                        <a:t> integration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Globaliseringens vindere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Globaliseringens tabere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2" action="ppaction://hlinksldjump"/>
                        </a:rPr>
                        <a:t>100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3" action="ppaction://hlinksldjump"/>
                        </a:rPr>
                        <a:t>100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4" action="ppaction://hlinksldjump"/>
                        </a:rPr>
                        <a:t>100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5" action="ppaction://hlinksldjump"/>
                        </a:rPr>
                        <a:t>100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6" action="ppaction://hlinksldjump"/>
                        </a:rPr>
                        <a:t>100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7" action="ppaction://hlinksldjump"/>
                        </a:rPr>
                        <a:t>200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8" action="ppaction://hlinksldjump"/>
                        </a:rPr>
                        <a:t>200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9" action="ppaction://hlinksldjump"/>
                        </a:rPr>
                        <a:t>200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10" action="ppaction://hlinksldjump"/>
                        </a:rPr>
                        <a:t>200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11" action="ppaction://hlinksldjump"/>
                        </a:rPr>
                        <a:t>200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12" action="ppaction://hlinksldjump"/>
                        </a:rPr>
                        <a:t>300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13" action="ppaction://hlinksldjump"/>
                        </a:rPr>
                        <a:t>300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14" action="ppaction://hlinksldjump"/>
                        </a:rPr>
                        <a:t>300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15" action="ppaction://hlinksldjump"/>
                        </a:rPr>
                        <a:t>300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16" action="ppaction://hlinksldjump"/>
                        </a:rPr>
                        <a:t>300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17" action="ppaction://hlinksldjump"/>
                        </a:rPr>
                        <a:t>400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18" action="ppaction://hlinksldjump"/>
                        </a:rPr>
                        <a:t>400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19" action="ppaction://hlinksldjump"/>
                        </a:rPr>
                        <a:t>400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20" action="ppaction://hlinksldjump"/>
                        </a:rPr>
                        <a:t>400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21" action="ppaction://hlinksldjump"/>
                        </a:rPr>
                        <a:t>400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22" action="ppaction://hlinksldjump"/>
                        </a:rPr>
                        <a:t>500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23" action="ppaction://hlinksldjump"/>
                        </a:rPr>
                        <a:t>500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24" action="ppaction://hlinksldjump"/>
                        </a:rPr>
                        <a:t>500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25" action="ppaction://hlinksldjump"/>
                        </a:rPr>
                        <a:t>500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26" action="ppaction://hlinksldjump"/>
                        </a:rPr>
                        <a:t>500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86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Globaliseringens vindere 300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Når der er økonomisk globalisering, er det lettere for de multinationale virksomheder at etablere sig. Forklar hvad der menes med en multinational </a:t>
            </a:r>
            <a:r>
              <a:rPr lang="da-DK" dirty="0" smtClean="0"/>
              <a:t>virksomhed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4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Globaliseringens vindere 400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Forklar hvad der forstås ved transfer pricing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37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Globaliseringens vindere 500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Den økonomiske globalisering er bl.a. kendetegnet ved produktionsnetværk, som især globaliseringens vindere benytter sig af. Forklar forskellen mellem et horisontalt og vertikalt produktionsnetværk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53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Globaliseringens tabere 100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FN har lavet et klassifikationssystem af lande ud fra tre kriterier: indkomstkriteriet, ressourcekriteriet og sårbarhedskriteriet. Forklar ved hjælp af de tre kriterier hvad der forstås ved et lavindkomstland.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11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Globaliseringens tabere </a:t>
            </a:r>
            <a:r>
              <a:rPr lang="da-DK" dirty="0" smtClean="0"/>
              <a:t>200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Forklar hvorfor det er problematisk for lavindkomstlandene at priserne på råvarer falder. Hvis du kan bruge figuren i din forklaring kan du få 1000 point i stedet for 200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8602" y="3094545"/>
            <a:ext cx="4481443" cy="347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0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Globaliseringens tabere </a:t>
            </a:r>
            <a:r>
              <a:rPr lang="da-DK" dirty="0" smtClean="0"/>
              <a:t>300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Nogle lande oplevede i 60’erne og 70’erne enorm vækst ved hjælp af importsubstitutionsstrategien. Forklar hvad denne strategi går ud på og hvordan den fører til vækst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1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Globaliseringens tabere </a:t>
            </a:r>
            <a:r>
              <a:rPr lang="da-DK" dirty="0" smtClean="0"/>
              <a:t>400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Nogle lande har benyttet eksportpromoveringsstrategien, forklar hvad strategien går ud på og hvordan den kan hjælpe et land ud af fattigdommen 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99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Globaliseringens tabere </a:t>
            </a:r>
            <a:r>
              <a:rPr lang="da-DK" dirty="0" smtClean="0"/>
              <a:t>500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Hvad er forskellen på FN’s 2015 mål og de nye 2030 mål?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26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Frihandel 100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Nævn 3 årsager til at lande handler med hinanden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02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Frihandel </a:t>
            </a:r>
            <a:r>
              <a:rPr lang="da-DK" dirty="0" smtClean="0"/>
              <a:t>200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WTO arbejder for frihandel. WTO-aftalerne er baseret på to principper: mestbegunstigelsesprincippet og nationalbestemmelsesprincippet. Forklar hvad der forstås ved de to principper.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93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Frihandel </a:t>
            </a:r>
            <a:r>
              <a:rPr lang="da-DK" dirty="0" smtClean="0"/>
              <a:t>300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Forklar David Ricardos teori om komparative fordele. Du kan bruge dette skema som hjælp</a:t>
            </a:r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2518" y="3368213"/>
            <a:ext cx="6708141" cy="180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07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Frihandel </a:t>
            </a:r>
            <a:r>
              <a:rPr lang="da-DK" dirty="0" smtClean="0"/>
              <a:t>400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Paul Krugman og Steffan Lindner har henholdsvis lavet teorien om stordriftsfordele og efterspørgselsforhold. Forklar de to teorier.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49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Frihandel </a:t>
            </a:r>
            <a:r>
              <a:rPr lang="da-DK" dirty="0" smtClean="0"/>
              <a:t>500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Forklar ved hjælp af denne figur fordele og ulemper ved frihandel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9073" y="2678807"/>
            <a:ext cx="4580030" cy="3550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76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Protektionisme 100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Definér begrebet protektionisme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17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Protektionisme </a:t>
            </a:r>
            <a:r>
              <a:rPr lang="da-DK" dirty="0" smtClean="0"/>
              <a:t>200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Nævn 3-4 årsager til at et land vælger at beskytte sin egen produktion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06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504</Words>
  <Application>Microsoft Office PowerPoint</Application>
  <PresentationFormat>Widescreen</PresentationFormat>
  <Paragraphs>82</Paragraphs>
  <Slides>27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Office-tema</vt:lpstr>
      <vt:lpstr>Jeopardy</vt:lpstr>
      <vt:lpstr>PowerPoint-præsentation</vt:lpstr>
      <vt:lpstr>Frihandel 100</vt:lpstr>
      <vt:lpstr>Frihandel 200</vt:lpstr>
      <vt:lpstr>Frihandel 300</vt:lpstr>
      <vt:lpstr>Frihandel 400</vt:lpstr>
      <vt:lpstr>Frihandel 500</vt:lpstr>
      <vt:lpstr>Protektionisme 100</vt:lpstr>
      <vt:lpstr>Protektionisme 200</vt:lpstr>
      <vt:lpstr>Protektionisme 300</vt:lpstr>
      <vt:lpstr>Protektionisme 400</vt:lpstr>
      <vt:lpstr>Protektionisme 500</vt:lpstr>
      <vt:lpstr>Økonomisk integration 100</vt:lpstr>
      <vt:lpstr>Økonomisk integration 200</vt:lpstr>
      <vt:lpstr>Økonomisk integration 300</vt:lpstr>
      <vt:lpstr>Økonomisk integration 400</vt:lpstr>
      <vt:lpstr>Økonomisk integration 500</vt:lpstr>
      <vt:lpstr>Globaliseringens vindere 100</vt:lpstr>
      <vt:lpstr>Globaliseringens vindere 200</vt:lpstr>
      <vt:lpstr>Globaliseringens vindere 300</vt:lpstr>
      <vt:lpstr>Globaliseringens vindere 400</vt:lpstr>
      <vt:lpstr>Globaliseringens vindere 500</vt:lpstr>
      <vt:lpstr>Globaliseringens tabere 100</vt:lpstr>
      <vt:lpstr>Globaliseringens tabere 200</vt:lpstr>
      <vt:lpstr>Globaliseringens tabere 300</vt:lpstr>
      <vt:lpstr>Globaliseringens tabere 400</vt:lpstr>
      <vt:lpstr>Globaliseringens tabere 500</vt:lpstr>
    </vt:vector>
  </TitlesOfParts>
  <Company>IT-Center Fyn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Lene Nibuhr Andersen</dc:creator>
  <cp:lastModifiedBy>Lene Nibuhr Andersen</cp:lastModifiedBy>
  <cp:revision>9</cp:revision>
  <dcterms:created xsi:type="dcterms:W3CDTF">2016-06-09T13:00:04Z</dcterms:created>
  <dcterms:modified xsi:type="dcterms:W3CDTF">2016-06-11T09:14:56Z</dcterms:modified>
</cp:coreProperties>
</file>