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84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5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68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946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93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41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0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068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34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90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745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BFBC-831E-674E-8963-75B44FBA618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1DE5-6323-8F40-AFEB-9CF556C12F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66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Kapitel 10: Global og regional ulighed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Ulighedens mange ansigter – perspektiver på social ulighed af Jakob Glenstrup Jensby og Peter Brøndum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093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Forklaring på Ulighed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99" y="1877580"/>
            <a:ext cx="6700615" cy="474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6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Landets interne politikker over for globalisering og teknologi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39522"/>
            <a:ext cx="8229600" cy="511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4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da-DK" dirty="0" smtClean="0"/>
              <a:t>Global ulighed og de 3 </a:t>
            </a:r>
            <a:r>
              <a:rPr lang="da-DK" dirty="0" err="1" smtClean="0"/>
              <a:t>concept</a:t>
            </a:r>
            <a:r>
              <a:rPr lang="da-DK" dirty="0" smtClean="0"/>
              <a:t>-uligheder</a:t>
            </a:r>
          </a:p>
          <a:p>
            <a:r>
              <a:rPr lang="da-DK" dirty="0" smtClean="0"/>
              <a:t>Globalisering, vagabond og turist</a:t>
            </a:r>
          </a:p>
          <a:p>
            <a:r>
              <a:rPr lang="da-DK" dirty="0" smtClean="0"/>
              <a:t>Hvad er HDI?</a:t>
            </a:r>
          </a:p>
          <a:p>
            <a:r>
              <a:rPr lang="da-DK" dirty="0" smtClean="0"/>
              <a:t>Regionernes indplacering på den gamle og nye ulighedsakse</a:t>
            </a:r>
          </a:p>
          <a:p>
            <a:r>
              <a:rPr lang="da-DK" dirty="0" err="1" smtClean="0"/>
              <a:t>Kuznets</a:t>
            </a:r>
            <a:r>
              <a:rPr lang="da-DK" dirty="0" smtClean="0"/>
              <a:t>-kurve (omvendt U og N)</a:t>
            </a:r>
          </a:p>
          <a:p>
            <a:r>
              <a:rPr lang="da-DK" dirty="0" smtClean="0"/>
              <a:t>Forklaringer på ulighed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541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551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 3 </a:t>
            </a:r>
            <a:r>
              <a:rPr lang="da-DK" dirty="0" err="1" smtClean="0"/>
              <a:t>concept</a:t>
            </a:r>
            <a:r>
              <a:rPr lang="da-DK" dirty="0" smtClean="0"/>
              <a:t>-uligheder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049236"/>
            <a:ext cx="9144000" cy="5808764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 smtClean="0"/>
              <a:t>Branko </a:t>
            </a:r>
            <a:r>
              <a:rPr lang="da-DK" b="1" dirty="0" err="1" smtClean="0"/>
              <a:t>Milanovic</a:t>
            </a:r>
            <a:r>
              <a:rPr lang="da-DK" b="1" dirty="0" smtClean="0"/>
              <a:t> og de tre </a:t>
            </a:r>
            <a:r>
              <a:rPr lang="da-DK" b="1" dirty="0" err="1" smtClean="0"/>
              <a:t>concept</a:t>
            </a:r>
            <a:r>
              <a:rPr lang="da-DK" b="1" dirty="0" smtClean="0"/>
              <a:t>-uligheder</a:t>
            </a:r>
          </a:p>
          <a:p>
            <a:pPr marL="0" indent="0">
              <a:buNone/>
            </a:pPr>
            <a:endParaRPr lang="da-DK" b="1" dirty="0" smtClean="0"/>
          </a:p>
          <a:p>
            <a:r>
              <a:rPr lang="da-DK" b="1" dirty="0" err="1" smtClean="0"/>
              <a:t>Concept</a:t>
            </a:r>
            <a:r>
              <a:rPr lang="da-DK" b="1" dirty="0" smtClean="0"/>
              <a:t> 1-ulighed: </a:t>
            </a:r>
            <a:r>
              <a:rPr lang="da-DK" dirty="0" smtClean="0"/>
              <a:t>bygger på gennemsnitsindkomst ved hvert land. Herefter stilles hvert enkelt land op på en række for at kunne beregne den globale </a:t>
            </a:r>
            <a:r>
              <a:rPr lang="da-DK" dirty="0" err="1" smtClean="0"/>
              <a:t>gini</a:t>
            </a:r>
            <a:r>
              <a:rPr lang="da-DK" dirty="0" smtClean="0"/>
              <a:t>-koefficient. </a:t>
            </a:r>
          </a:p>
          <a:p>
            <a:endParaRPr lang="da-DK" dirty="0" smtClean="0"/>
          </a:p>
          <a:p>
            <a:r>
              <a:rPr lang="da-DK" b="1" dirty="0" err="1" smtClean="0"/>
              <a:t>Concept</a:t>
            </a:r>
            <a:r>
              <a:rPr lang="da-DK" b="1" dirty="0" smtClean="0"/>
              <a:t> 2-ulighed</a:t>
            </a:r>
            <a:r>
              <a:rPr lang="da-DK" dirty="0" smtClean="0"/>
              <a:t>: igen landets gennemsnitsindkomst dog også landets befolkningsstørrelse i beregning af global ulighed.</a:t>
            </a:r>
          </a:p>
          <a:p>
            <a:endParaRPr lang="da-DK" b="1" dirty="0" smtClean="0"/>
          </a:p>
          <a:p>
            <a:r>
              <a:rPr lang="da-DK" b="1" dirty="0" err="1" smtClean="0"/>
              <a:t>Concept</a:t>
            </a:r>
            <a:r>
              <a:rPr lang="da-DK" b="1" dirty="0" smtClean="0"/>
              <a:t> 3-ulighed: </a:t>
            </a:r>
            <a:r>
              <a:rPr lang="da-DK" dirty="0" smtClean="0"/>
              <a:t>Folks individuelle indkomster – her stilles hele klodens befolkning op på en række efter indkomst, uanset hvilket land de kommer fra.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676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81" y="883567"/>
            <a:ext cx="8488741" cy="546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2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Globalisering, vagabonden og turisten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da-DK" dirty="0" smtClean="0"/>
              <a:t>Globaliseringsoptimister, pessimister og skeptikere (se H. Branner Global Politik </a:t>
            </a:r>
            <a:r>
              <a:rPr lang="da-DK" dirty="0" smtClean="0"/>
              <a:t>2.udgave s.161 )</a:t>
            </a:r>
            <a:endParaRPr lang="da-DK" dirty="0" smtClean="0"/>
          </a:p>
          <a:p>
            <a:r>
              <a:rPr lang="da-DK" dirty="0" err="1" smtClean="0"/>
              <a:t>Zygmunt</a:t>
            </a:r>
            <a:r>
              <a:rPr lang="da-DK" dirty="0" smtClean="0"/>
              <a:t> Bauman taler om henholdsvis </a:t>
            </a:r>
            <a:r>
              <a:rPr lang="da-DK" i="1" dirty="0" smtClean="0"/>
              <a:t>vagabonden </a:t>
            </a:r>
            <a:r>
              <a:rPr lang="da-DK" dirty="0" smtClean="0"/>
              <a:t>og </a:t>
            </a:r>
            <a:r>
              <a:rPr lang="da-DK" i="1" dirty="0" smtClean="0"/>
              <a:t>turisten </a:t>
            </a:r>
            <a:r>
              <a:rPr lang="da-DK" dirty="0" smtClean="0"/>
              <a:t>som to typer, der tydeligt viser sig i denne globaliseringens tidsalder</a:t>
            </a:r>
          </a:p>
          <a:p>
            <a:r>
              <a:rPr lang="da-DK" dirty="0" smtClean="0"/>
              <a:t>Globaliseringens former</a:t>
            </a:r>
          </a:p>
          <a:p>
            <a:pPr lvl="1"/>
            <a:r>
              <a:rPr lang="da-DK" dirty="0" smtClean="0"/>
              <a:t>Økonomisk globalisering</a:t>
            </a:r>
          </a:p>
          <a:p>
            <a:pPr lvl="1"/>
            <a:r>
              <a:rPr lang="da-DK" dirty="0" smtClean="0"/>
              <a:t>Kulturel globalisering </a:t>
            </a:r>
          </a:p>
          <a:p>
            <a:pPr lvl="1"/>
            <a:r>
              <a:rPr lang="da-DK" dirty="0" smtClean="0"/>
              <a:t>Politisk globalisering</a:t>
            </a:r>
          </a:p>
        </p:txBody>
      </p:sp>
    </p:spTree>
    <p:extLst>
      <p:ext uri="{BB962C8B-B14F-4D97-AF65-F5344CB8AC3E}">
        <p14:creationId xmlns:p14="http://schemas.microsoft.com/office/powerpoint/2010/main" val="37511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r>
              <a:rPr lang="da-DK" dirty="0" smtClean="0"/>
              <a:t>HDI står for Human Development Index og er en måde til at opgøre det enkelte lands økonomiske og velfærdsmæssige niveau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2803"/>
            <a:ext cx="9144000" cy="535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0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9" y="0"/>
            <a:ext cx="9017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2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Simon </a:t>
            </a:r>
            <a:r>
              <a:rPr lang="da-DK" dirty="0" err="1" smtClean="0"/>
              <a:t>Kuznets</a:t>
            </a:r>
            <a:r>
              <a:rPr lang="da-DK" dirty="0"/>
              <a:t> </a:t>
            </a:r>
            <a:r>
              <a:rPr lang="da-DK" dirty="0" smtClean="0"/>
              <a:t>–kurve (omvendte U)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76" y="1417639"/>
            <a:ext cx="7204782" cy="53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4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7293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Simon </a:t>
            </a:r>
            <a:r>
              <a:rPr lang="da-DK" dirty="0" err="1" smtClean="0"/>
              <a:t>Kuznets</a:t>
            </a:r>
            <a:r>
              <a:rPr lang="da-DK" dirty="0" smtClean="0"/>
              <a:t> kurve – (fra </a:t>
            </a:r>
            <a:r>
              <a:rPr lang="da-DK" dirty="0" err="1" smtClean="0"/>
              <a:t>omvent</a:t>
            </a:r>
            <a:r>
              <a:rPr lang="da-DK" dirty="0" smtClean="0"/>
              <a:t> U til N)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0" y="1187293"/>
            <a:ext cx="8862204" cy="49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6608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252</Words>
  <Application>Microsoft Macintosh PowerPoint</Application>
  <PresentationFormat>Skærmshow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Kapitel 10: Global og regional ulighed</vt:lpstr>
      <vt:lpstr>Dagsorden</vt:lpstr>
      <vt:lpstr>De 3 concept-uligheder</vt:lpstr>
      <vt:lpstr>PowerPoint-præsentation</vt:lpstr>
      <vt:lpstr>Globalisering, vagabonden og turisten</vt:lpstr>
      <vt:lpstr>PowerPoint-præsentation</vt:lpstr>
      <vt:lpstr>PowerPoint-præsentation</vt:lpstr>
      <vt:lpstr>Simon Kuznets –kurve (omvendte U)</vt:lpstr>
      <vt:lpstr>Simon Kuznets kurve – (fra omvent U til N)</vt:lpstr>
      <vt:lpstr>Forklaring på Ulighed</vt:lpstr>
      <vt:lpstr>Landets interne politikker over for globalisering og teknologi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10: Global og regional ulighed</dc:title>
  <dc:creator>Peter Brøndum</dc:creator>
  <cp:lastModifiedBy>Peter Brøndum</cp:lastModifiedBy>
  <cp:revision>6</cp:revision>
  <dcterms:created xsi:type="dcterms:W3CDTF">2015-05-06T10:47:08Z</dcterms:created>
  <dcterms:modified xsi:type="dcterms:W3CDTF">2015-05-06T13:25:52Z</dcterms:modified>
</cp:coreProperties>
</file>