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DD14-A296-FA47-9570-5C0AC067D397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3958-42CC-C245-B29E-FC18FE197F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6315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DD14-A296-FA47-9570-5C0AC067D397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3958-42CC-C245-B29E-FC18FE197F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5817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DD14-A296-FA47-9570-5C0AC067D397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3958-42CC-C245-B29E-FC18FE197F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86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DD14-A296-FA47-9570-5C0AC067D397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3958-42CC-C245-B29E-FC18FE197F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7838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DD14-A296-FA47-9570-5C0AC067D397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3958-42CC-C245-B29E-FC18FE197F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3957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DD14-A296-FA47-9570-5C0AC067D397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3958-42CC-C245-B29E-FC18FE197F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519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DD14-A296-FA47-9570-5C0AC067D397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3958-42CC-C245-B29E-FC18FE197F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266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DD14-A296-FA47-9570-5C0AC067D397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3958-42CC-C245-B29E-FC18FE197F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69752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DD14-A296-FA47-9570-5C0AC067D397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3958-42CC-C245-B29E-FC18FE197F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7260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DD14-A296-FA47-9570-5C0AC067D397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3958-42CC-C245-B29E-FC18FE197F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52639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BDD14-A296-FA47-9570-5C0AC067D397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63958-42CC-C245-B29E-FC18FE197F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6381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BDD14-A296-FA47-9570-5C0AC067D397}" type="datetimeFigureOut">
              <a:rPr lang="da-DK" smtClean="0"/>
              <a:t>06/05/15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63958-42CC-C245-B29E-FC18FE197F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53274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Kapitel 11: Bekæmpelse af ulighed og social ulighed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4355587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da-DK" dirty="0" smtClean="0"/>
              <a:t>Ulighedens mange ansigter – perspektiver på social ulighed, af Jakob Glenstrup Jensby og Peter Brøndum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82164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Dagsorden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dirty="0" smtClean="0"/>
              <a:t>Treplansmodellen</a:t>
            </a:r>
          </a:p>
          <a:p>
            <a:r>
              <a:rPr lang="da-DK" dirty="0" smtClean="0"/>
              <a:t>Kampen mellem objektive bindinger og klassiske spejderegenskaber</a:t>
            </a:r>
          </a:p>
          <a:p>
            <a:r>
              <a:rPr lang="da-DK" dirty="0" smtClean="0"/>
              <a:t>Ressourceforøgelsesstrategier</a:t>
            </a:r>
          </a:p>
          <a:p>
            <a:pPr lvl="1"/>
            <a:r>
              <a:rPr lang="da-DK" dirty="0" smtClean="0"/>
              <a:t>Direkte forøgelse af ressourcer</a:t>
            </a:r>
          </a:p>
          <a:p>
            <a:pPr lvl="1"/>
            <a:r>
              <a:rPr lang="da-DK" dirty="0" smtClean="0"/>
              <a:t>Vertikal ressourceforøgelse</a:t>
            </a:r>
          </a:p>
          <a:p>
            <a:pPr lvl="1"/>
            <a:r>
              <a:rPr lang="da-DK" dirty="0" smtClean="0"/>
              <a:t>Horisontal ressourceforøgelse</a:t>
            </a:r>
          </a:p>
          <a:p>
            <a:r>
              <a:rPr lang="da-DK" dirty="0" smtClean="0"/>
              <a:t>Forskel på plan 1 og plan 2</a:t>
            </a:r>
          </a:p>
          <a:p>
            <a:r>
              <a:rPr lang="da-DK" dirty="0" smtClean="0"/>
              <a:t>Plan 3 og den strukturelle udfordring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99696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0" y="26135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da-DK" dirty="0" smtClean="0"/>
              <a:t>Treplansmodellen: tre niveauer at bekæmpe ulighed og social ulighed på </a:t>
            </a: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960415"/>
            <a:ext cx="8229600" cy="4831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381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Objektive bindinger og klassiske spejderegenskaber</a:t>
            </a:r>
            <a:endParaRPr lang="da-DK" dirty="0"/>
          </a:p>
        </p:txBody>
      </p:sp>
      <p:pic>
        <p:nvPicPr>
          <p:cNvPr id="3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0" y="2098473"/>
            <a:ext cx="6350000" cy="1988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597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Ressourceforøgelsesstrategier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805" y="1527342"/>
            <a:ext cx="8686800" cy="509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368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3 ressourceforøgelsesstrategier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a-DK" sz="4000" dirty="0" smtClean="0"/>
          </a:p>
          <a:p>
            <a:r>
              <a:rPr lang="da-DK" sz="4000" dirty="0" smtClean="0"/>
              <a:t>Direkte ressourceforøgelse: </a:t>
            </a:r>
          </a:p>
          <a:p>
            <a:r>
              <a:rPr lang="da-DK" sz="4000" dirty="0" smtClean="0"/>
              <a:t>Vertikal ressourceforøgelse: </a:t>
            </a:r>
          </a:p>
          <a:p>
            <a:r>
              <a:rPr lang="da-DK" sz="4000" dirty="0" smtClean="0"/>
              <a:t>Horisontal ressourceforøgelse: </a:t>
            </a:r>
            <a:endParaRPr lang="da-DK" sz="4000" dirty="0"/>
          </a:p>
        </p:txBody>
      </p:sp>
    </p:spTree>
    <p:extLst>
      <p:ext uri="{BB962C8B-B14F-4D97-AF65-F5344CB8AC3E}">
        <p14:creationId xmlns:p14="http://schemas.microsoft.com/office/powerpoint/2010/main" val="2548260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smtClean="0"/>
              <a:t>Plan 3 og den strukturelle udfordring</a:t>
            </a:r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621" y="1396999"/>
            <a:ext cx="6873527" cy="5174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439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Forskel på plan 1 og plan 2</a:t>
            </a:r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509" y="2291752"/>
            <a:ext cx="8024291" cy="4031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6052074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97</Words>
  <Application>Microsoft Macintosh PowerPoint</Application>
  <PresentationFormat>Skærmshow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8</vt:i4>
      </vt:variant>
    </vt:vector>
  </HeadingPairs>
  <TitlesOfParts>
    <vt:vector size="9" baseType="lpstr">
      <vt:lpstr>Kontortema</vt:lpstr>
      <vt:lpstr>Kapitel 11: Bekæmpelse af ulighed og social ulighed</vt:lpstr>
      <vt:lpstr>Dagsorden</vt:lpstr>
      <vt:lpstr>Treplansmodellen: tre niveauer at bekæmpe ulighed og social ulighed på </vt:lpstr>
      <vt:lpstr>Objektive bindinger og klassiske spejderegenskaber</vt:lpstr>
      <vt:lpstr>Ressourceforøgelsesstrategier</vt:lpstr>
      <vt:lpstr>3 ressourceforøgelsesstrategier</vt:lpstr>
      <vt:lpstr>Plan 3 og den strukturelle udfordring</vt:lpstr>
      <vt:lpstr>Forskel på plan 1 og plan 2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11: Bekæmpelse af ulighed og social ulighed</dc:title>
  <dc:creator>Peter Brøndum</dc:creator>
  <cp:lastModifiedBy>Peter Brøndum</cp:lastModifiedBy>
  <cp:revision>3</cp:revision>
  <dcterms:created xsi:type="dcterms:W3CDTF">2015-05-06T11:03:54Z</dcterms:created>
  <dcterms:modified xsi:type="dcterms:W3CDTF">2015-05-06T11:16:59Z</dcterms:modified>
</cp:coreProperties>
</file>