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026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36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949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278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98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991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993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406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00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474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37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BA4BA-6816-9A44-8AAA-DB71A648885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54C3-38B8-7446-B8A6-E1251C1F6D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85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Kapitel 2: Når vi taler om fattigdom og ulighed i samfundet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66159" y="3886200"/>
            <a:ext cx="7492042" cy="1752600"/>
          </a:xfrm>
        </p:spPr>
        <p:txBody>
          <a:bodyPr>
            <a:normAutofit/>
          </a:bodyPr>
          <a:lstStyle/>
          <a:p>
            <a:r>
              <a:rPr lang="da-DK" dirty="0" smtClean="0"/>
              <a:t>Ulighedens mange ansigter – perspektiver på social ulighed, af Jakob Glenstrup Jensby og Peter Brøndum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245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Nyhedskriterier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Aktualitet</a:t>
            </a:r>
          </a:p>
          <a:p>
            <a:r>
              <a:rPr lang="da-DK" dirty="0" smtClean="0"/>
              <a:t>Væsentlighed</a:t>
            </a:r>
          </a:p>
          <a:p>
            <a:r>
              <a:rPr lang="da-DK" dirty="0" smtClean="0"/>
              <a:t>Konflikt</a:t>
            </a:r>
          </a:p>
          <a:p>
            <a:r>
              <a:rPr lang="da-DK" dirty="0" smtClean="0"/>
              <a:t>Identifikation</a:t>
            </a:r>
          </a:p>
          <a:p>
            <a:r>
              <a:rPr lang="da-DK" smtClean="0"/>
              <a:t>Sensation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263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Hvad er forskellen på </a:t>
            </a:r>
            <a:r>
              <a:rPr lang="da-DK" dirty="0" err="1" smtClean="0"/>
              <a:t>priming</a:t>
            </a:r>
            <a:r>
              <a:rPr lang="da-DK" dirty="0" smtClean="0"/>
              <a:t> og </a:t>
            </a:r>
            <a:r>
              <a:rPr lang="da-DK" dirty="0" err="1" smtClean="0"/>
              <a:t>framing</a:t>
            </a:r>
            <a:r>
              <a:rPr lang="da-DK" dirty="0" smtClean="0"/>
              <a:t>? 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942"/>
          </a:xfrm>
        </p:spPr>
        <p:txBody>
          <a:bodyPr>
            <a:normAutofit fontScale="92500"/>
          </a:bodyPr>
          <a:lstStyle/>
          <a:p>
            <a:r>
              <a:rPr lang="da-DK" b="1" i="1" dirty="0" err="1" smtClean="0"/>
              <a:t>Priming</a:t>
            </a:r>
            <a:r>
              <a:rPr lang="da-DK" b="1" i="1" dirty="0" smtClean="0"/>
              <a:t>: </a:t>
            </a:r>
            <a:r>
              <a:rPr lang="da-DK" dirty="0" smtClean="0"/>
              <a:t>betyder egentlig at grunde (prime). I en samfundsfaglig henseende vil det at prime betyde, at man (fx politikerne) gøder jorden for at finde ud af, hvordan et forslag eller en politisk ændring vil blive modtaget i befolkningen. </a:t>
            </a:r>
          </a:p>
          <a:p>
            <a:endParaRPr lang="da-DK" b="1" i="1" dirty="0" smtClean="0"/>
          </a:p>
          <a:p>
            <a:r>
              <a:rPr lang="da-DK" b="1" i="1" dirty="0" err="1" smtClean="0"/>
              <a:t>Framing</a:t>
            </a:r>
            <a:r>
              <a:rPr lang="da-DK" dirty="0" smtClean="0"/>
              <a:t>: handler om hvordan man vinkler en historie/fortælling i medierne. Dvs. hvordan man forsøger at fremstille en sag på en bestemt måde i medierne.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801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655"/>
          </a:xfrm>
        </p:spPr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0836" y="1380574"/>
            <a:ext cx="8667822" cy="5218568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/>
              <a:t>Hvem er Carina, Robert, Tanja og Mille? </a:t>
            </a:r>
          </a:p>
          <a:p>
            <a:r>
              <a:rPr lang="da-DK" dirty="0" smtClean="0"/>
              <a:t>Forklaring på centrale sociologiske begreber som </a:t>
            </a:r>
          </a:p>
          <a:p>
            <a:pPr lvl="1"/>
            <a:r>
              <a:rPr lang="da-DK" dirty="0" smtClean="0"/>
              <a:t>Stigmatisering</a:t>
            </a:r>
          </a:p>
          <a:p>
            <a:pPr lvl="1"/>
            <a:r>
              <a:rPr lang="da-DK" dirty="0" smtClean="0"/>
              <a:t>Social eksklusion</a:t>
            </a:r>
          </a:p>
          <a:p>
            <a:pPr lvl="1"/>
            <a:r>
              <a:rPr lang="da-DK" dirty="0" smtClean="0"/>
              <a:t>Social devalueringsproces</a:t>
            </a:r>
            <a:endParaRPr lang="da-DK" dirty="0"/>
          </a:p>
          <a:p>
            <a:r>
              <a:rPr lang="da-DK" dirty="0" smtClean="0"/>
              <a:t>Gennemgang af diskursbegreber</a:t>
            </a:r>
          </a:p>
          <a:p>
            <a:r>
              <a:rPr lang="da-DK" dirty="0" smtClean="0"/>
              <a:t>Hvad er medier og massemedier</a:t>
            </a:r>
          </a:p>
          <a:p>
            <a:r>
              <a:rPr lang="da-DK" dirty="0" smtClean="0"/>
              <a:t>De tre forskellige dagsordener</a:t>
            </a:r>
          </a:p>
          <a:p>
            <a:r>
              <a:rPr lang="da-DK" dirty="0" smtClean="0"/>
              <a:t>Hvad er forskellen på </a:t>
            </a:r>
            <a:r>
              <a:rPr lang="da-DK" dirty="0" err="1" smtClean="0"/>
              <a:t>medialisering</a:t>
            </a:r>
            <a:r>
              <a:rPr lang="da-DK" dirty="0" smtClean="0"/>
              <a:t> og nyhedskriterier</a:t>
            </a:r>
          </a:p>
          <a:p>
            <a:r>
              <a:rPr lang="da-DK" dirty="0" smtClean="0"/>
              <a:t>Forklaring på begreberne </a:t>
            </a:r>
            <a:r>
              <a:rPr lang="da-DK" dirty="0" err="1" smtClean="0"/>
              <a:t>priming</a:t>
            </a:r>
            <a:r>
              <a:rPr lang="da-DK" dirty="0" smtClean="0"/>
              <a:t> og </a:t>
            </a:r>
            <a:r>
              <a:rPr lang="da-DK" dirty="0" err="1" smtClean="0"/>
              <a:t>framing</a:t>
            </a:r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88091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Hvem er Carina, Robert, Tanja og Mille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i="1" dirty="0" smtClean="0"/>
          </a:p>
          <a:p>
            <a:endParaRPr lang="da-DK" i="1" dirty="0"/>
          </a:p>
          <a:p>
            <a:r>
              <a:rPr lang="da-DK" sz="3600" i="1" dirty="0" smtClean="0"/>
              <a:t>Fire forskellige kontanthjælpsmodtager som er blevet kendt i den danske offentlighed – men hvorfor er de egentlig blevet kendte? </a:t>
            </a:r>
            <a:endParaRPr lang="da-DK" sz="3600" i="1" dirty="0"/>
          </a:p>
        </p:txBody>
      </p:sp>
    </p:spTree>
    <p:extLst>
      <p:ext uri="{BB962C8B-B14F-4D97-AF65-F5344CB8AC3E}">
        <p14:creationId xmlns:p14="http://schemas.microsoft.com/office/powerpoint/2010/main" val="10295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Centrale sociologiske begreber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3232" y="1600200"/>
            <a:ext cx="8695426" cy="4998942"/>
          </a:xfrm>
        </p:spPr>
        <p:txBody>
          <a:bodyPr>
            <a:normAutofit fontScale="85000" lnSpcReduction="20000"/>
          </a:bodyPr>
          <a:lstStyle/>
          <a:p>
            <a:r>
              <a:rPr lang="da-DK" b="1" i="1" dirty="0" smtClean="0"/>
              <a:t>Stigmatisering</a:t>
            </a:r>
            <a:r>
              <a:rPr lang="da-DK" dirty="0" smtClean="0"/>
              <a:t>: handler om social afvigelse fx en social gruppe i samfundet der afviger fra samfundets etablerede normer og værdier vil blive ”brændemærket” som problematiske.</a:t>
            </a:r>
          </a:p>
          <a:p>
            <a:endParaRPr lang="da-DK" dirty="0" smtClean="0"/>
          </a:p>
          <a:p>
            <a:r>
              <a:rPr lang="da-DK" b="1" i="1" dirty="0" smtClean="0"/>
              <a:t>Social eksklusion</a:t>
            </a:r>
            <a:r>
              <a:rPr lang="da-DK" dirty="0" smtClean="0"/>
              <a:t>: handler om, at man som person eller gruppe udelukkes (ekskluderes) fra forskellige områder af samfundet fx arbejdsmarkedet</a:t>
            </a:r>
          </a:p>
          <a:p>
            <a:endParaRPr lang="da-DK" dirty="0" smtClean="0"/>
          </a:p>
          <a:p>
            <a:r>
              <a:rPr lang="da-DK" b="1" i="1" dirty="0" smtClean="0"/>
              <a:t>Social devalueringsproces</a:t>
            </a:r>
            <a:r>
              <a:rPr lang="da-DK" dirty="0" smtClean="0"/>
              <a:t>: En person eller gruppe vil med tiden tilslutte sig samfundets negative syn på sig selv/på gruppen og bekræfte dette negative syn fx at personen eller gruppen ikke har nogen værdi.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674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Diskursbegrebet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i="1" dirty="0" smtClean="0"/>
              <a:t>Diskurs</a:t>
            </a:r>
            <a:r>
              <a:rPr lang="da-DK" dirty="0" smtClean="0"/>
              <a:t>: Inden for samfundsvidenskaberne er en diskurs en sproglig italesættelse af virkeligheden. </a:t>
            </a:r>
          </a:p>
          <a:p>
            <a:endParaRPr lang="da-DK" dirty="0"/>
          </a:p>
          <a:p>
            <a:r>
              <a:rPr lang="da-DK" b="1" i="1" dirty="0" smtClean="0"/>
              <a:t>Hegemonisk diskurs</a:t>
            </a:r>
            <a:r>
              <a:rPr lang="da-DK" dirty="0" smtClean="0"/>
              <a:t>: betyder at en sproglig italesættelse af virkeligheden har vundet herredømme over den måde vi taler om en sag på. 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03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Forskellen på medie og massemedie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85" y="1417638"/>
            <a:ext cx="8403715" cy="496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0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Tre forskellige dagsordener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r>
              <a:rPr lang="da-DK" sz="4400" dirty="0" smtClean="0"/>
              <a:t>Den politiske dagsorden</a:t>
            </a:r>
          </a:p>
          <a:p>
            <a:r>
              <a:rPr lang="da-DK" sz="4400" dirty="0" smtClean="0"/>
              <a:t>Mediernes dagsorden</a:t>
            </a:r>
          </a:p>
          <a:p>
            <a:r>
              <a:rPr lang="da-DK" sz="4400" dirty="0" smtClean="0"/>
              <a:t>Borgernes dagsorden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299903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6029"/>
            <a:ext cx="9102514" cy="5737272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38026" y="0"/>
            <a:ext cx="9005974" cy="1076848"/>
          </a:xfrm>
        </p:spPr>
        <p:txBody>
          <a:bodyPr>
            <a:noAutofit/>
          </a:bodyPr>
          <a:lstStyle/>
          <a:p>
            <a:r>
              <a:rPr lang="da-DK" sz="3200" dirty="0" smtClean="0"/>
              <a:t>Mange vil gerne til fadet – men de skal alle igennem medierne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402319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Medialisering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739" y="1574800"/>
            <a:ext cx="7259991" cy="463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0868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352</Words>
  <Application>Microsoft Macintosh PowerPoint</Application>
  <PresentationFormat>Skærmshow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Kapitel 2: Når vi taler om fattigdom og ulighed i samfundet </vt:lpstr>
      <vt:lpstr>Dagsorden</vt:lpstr>
      <vt:lpstr>Hvem er Carina, Robert, Tanja og Mille</vt:lpstr>
      <vt:lpstr>Centrale sociologiske begreber</vt:lpstr>
      <vt:lpstr>Diskursbegrebet </vt:lpstr>
      <vt:lpstr>Forskellen på medie og massemedie</vt:lpstr>
      <vt:lpstr> Tre forskellige dagsordener</vt:lpstr>
      <vt:lpstr>Mange vil gerne til fadet – men de skal alle igennem medierne</vt:lpstr>
      <vt:lpstr>Medialisering</vt:lpstr>
      <vt:lpstr>Nyhedskriterier</vt:lpstr>
      <vt:lpstr>Hvad er forskellen på priming og framing?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2: Når vi taler om fattigdom og ulighed i samfundet </dc:title>
  <dc:creator>Peter Brøndum</dc:creator>
  <cp:lastModifiedBy>Peter Brøndum</cp:lastModifiedBy>
  <cp:revision>8</cp:revision>
  <dcterms:created xsi:type="dcterms:W3CDTF">2015-05-01T10:33:56Z</dcterms:created>
  <dcterms:modified xsi:type="dcterms:W3CDTF">2015-05-06T13:29:14Z</dcterms:modified>
</cp:coreProperties>
</file>