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9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70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48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98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2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6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09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5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83CC-1915-524B-84FF-7D9032AED583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687C-DCB9-8643-84DF-B739E84D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1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Kapitel 4: Økonomisk ulighed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Ulighedens mange ansigter – perspektiver på social ulighed af Jakob Glenstrup Jensby og Peter Brøndum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46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 økonomiske ulighedsmål</a:t>
            </a:r>
          </a:p>
          <a:p>
            <a:pPr lvl="1"/>
            <a:r>
              <a:rPr lang="da-DK" dirty="0" smtClean="0"/>
              <a:t>Den maksimale udjævningsgrad</a:t>
            </a:r>
          </a:p>
          <a:p>
            <a:pPr lvl="1"/>
            <a:r>
              <a:rPr lang="da-DK" dirty="0" smtClean="0"/>
              <a:t>80/20-ulighedsmålet</a:t>
            </a:r>
          </a:p>
          <a:p>
            <a:pPr lvl="1"/>
            <a:r>
              <a:rPr lang="da-DK" dirty="0" err="1" smtClean="0"/>
              <a:t>Ginikoefficienten</a:t>
            </a:r>
            <a:endParaRPr lang="da-DK" dirty="0" smtClean="0"/>
          </a:p>
          <a:p>
            <a:r>
              <a:rPr lang="da-DK" dirty="0" smtClean="0"/>
              <a:t>Hvad har betydning for den økonomiske ulighed</a:t>
            </a:r>
          </a:p>
          <a:p>
            <a:r>
              <a:rPr lang="da-DK" dirty="0" smtClean="0"/>
              <a:t>Formueforhold og ulighed</a:t>
            </a:r>
          </a:p>
          <a:p>
            <a:r>
              <a:rPr lang="da-DK" dirty="0" smtClean="0"/>
              <a:t>Hvorfor er den økonomiske ulighed i Danmark stigende? </a:t>
            </a:r>
          </a:p>
        </p:txBody>
      </p:sp>
    </p:spTree>
    <p:extLst>
      <p:ext uri="{BB962C8B-B14F-4D97-AF65-F5344CB8AC3E}">
        <p14:creationId xmlns:p14="http://schemas.microsoft.com/office/powerpoint/2010/main" val="1978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Maksimaludjævningsgrad og 80/20 ulighedsmålet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12900"/>
            <a:ext cx="8229601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1361"/>
            <a:ext cx="8686800" cy="774598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Ginikoefficienten</a:t>
            </a:r>
            <a:r>
              <a:rPr lang="da-DK" dirty="0" smtClean="0"/>
              <a:t> og lorenzdiagrammet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36" y="1076848"/>
            <a:ext cx="6311564" cy="55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har betydning for den økonomiske ulighed?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4385" y="1903921"/>
            <a:ext cx="8229600" cy="4525963"/>
          </a:xfrm>
        </p:spPr>
        <p:txBody>
          <a:bodyPr>
            <a:normAutofit/>
          </a:bodyPr>
          <a:lstStyle/>
          <a:p>
            <a:r>
              <a:rPr lang="da-DK" sz="3600" dirty="0" smtClean="0"/>
              <a:t>Det progressive skattesystem</a:t>
            </a:r>
          </a:p>
          <a:p>
            <a:r>
              <a:rPr lang="da-DK" sz="3600" dirty="0" smtClean="0"/>
              <a:t>Indkomstoverførsler</a:t>
            </a:r>
          </a:p>
          <a:p>
            <a:r>
              <a:rPr lang="da-DK" sz="3600" dirty="0" smtClean="0"/>
              <a:t>Offentlige serviceydelser</a:t>
            </a:r>
          </a:p>
          <a:p>
            <a:r>
              <a:rPr lang="da-DK" sz="3600" dirty="0" smtClean="0"/>
              <a:t>Indirekte skatter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13953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Formueforhold og ulighed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63700"/>
            <a:ext cx="6350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kan forklare den stigende ulighed i Danmark? 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94" y="2160697"/>
            <a:ext cx="7077591" cy="42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51496"/>
            <a:ext cx="5291667" cy="66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204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</Words>
  <Application>Microsoft Macintosh PowerPoint</Application>
  <PresentationFormat>Skærmshow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Kapitel 4: Økonomisk ulighed</vt:lpstr>
      <vt:lpstr>Dagsorden</vt:lpstr>
      <vt:lpstr>Maksimaludjævningsgrad og 80/20 ulighedsmålet</vt:lpstr>
      <vt:lpstr>Ginikoefficienten og lorenzdiagrammet</vt:lpstr>
      <vt:lpstr>Hvad har betydning for den økonomiske ulighed? </vt:lpstr>
      <vt:lpstr>PowerPoint-præsentation</vt:lpstr>
      <vt:lpstr>Formueforhold og ulighed</vt:lpstr>
      <vt:lpstr>Hvad kan forklare den stigende ulighed i Danmark? 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4: Økonomisk ulighed</dc:title>
  <dc:creator>Peter Brøndum</dc:creator>
  <cp:lastModifiedBy>Peter Brøndum</cp:lastModifiedBy>
  <cp:revision>6</cp:revision>
  <dcterms:created xsi:type="dcterms:W3CDTF">2015-05-05T08:37:18Z</dcterms:created>
  <dcterms:modified xsi:type="dcterms:W3CDTF">2015-05-06T13:32:09Z</dcterms:modified>
</cp:coreProperties>
</file>