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6" d="100"/>
          <a:sy n="46" d="100"/>
        </p:scale>
        <p:origin x="-12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498A-814B-9D43-9DE5-F2686F0A7319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5BB4-F9FA-934F-BA87-751F3D591F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5137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498A-814B-9D43-9DE5-F2686F0A7319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5BB4-F9FA-934F-BA87-751F3D591F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5737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498A-814B-9D43-9DE5-F2686F0A7319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5BB4-F9FA-934F-BA87-751F3D591F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4214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498A-814B-9D43-9DE5-F2686F0A7319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5BB4-F9FA-934F-BA87-751F3D591F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73773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498A-814B-9D43-9DE5-F2686F0A7319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5BB4-F9FA-934F-BA87-751F3D591F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8740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498A-814B-9D43-9DE5-F2686F0A7319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5BB4-F9FA-934F-BA87-751F3D591F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053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498A-814B-9D43-9DE5-F2686F0A7319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5BB4-F9FA-934F-BA87-751F3D591F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8716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498A-814B-9D43-9DE5-F2686F0A7319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5BB4-F9FA-934F-BA87-751F3D591F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24981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498A-814B-9D43-9DE5-F2686F0A7319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5BB4-F9FA-934F-BA87-751F3D591F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40371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498A-814B-9D43-9DE5-F2686F0A7319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5BB4-F9FA-934F-BA87-751F3D591F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8563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498A-814B-9D43-9DE5-F2686F0A7319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5BB4-F9FA-934F-BA87-751F3D591F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0418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F498A-814B-9D43-9DE5-F2686F0A7319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25BB4-F9FA-934F-BA87-751F3D591F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0145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Kapitel 5: Den ”nye” ulighed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da-DK" dirty="0" smtClean="0"/>
              <a:t>Ulighedens mange ansigter – perspektiver på social ulighed af Jakob Glenstup Jensby og Peter Brøndum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82507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Dagsorden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De to ulighedsakser (ny og gammel ulighed)</a:t>
            </a:r>
          </a:p>
          <a:p>
            <a:r>
              <a:rPr lang="da-DK" dirty="0" smtClean="0"/>
              <a:t>Centrale ressourcebeholdere</a:t>
            </a:r>
          </a:p>
          <a:p>
            <a:r>
              <a:rPr lang="da-DK" dirty="0" smtClean="0"/>
              <a:t>Centrale arbejdsmarkedsbegreber</a:t>
            </a:r>
          </a:p>
          <a:p>
            <a:r>
              <a:rPr lang="da-DK" dirty="0" smtClean="0"/>
              <a:t>Tre forskellige kønsopfattelse som kan forklare ulighed</a:t>
            </a:r>
          </a:p>
          <a:p>
            <a:r>
              <a:rPr lang="da-DK" dirty="0" smtClean="0"/>
              <a:t>Hartmut Rosa og senmodernitetens acceleration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03276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De to ulighedsakser (gammel og ny)</a:t>
            </a:r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1" y="2070100"/>
            <a:ext cx="8683112" cy="478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688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Centrale ressourcebeholdere</a:t>
            </a:r>
            <a:endParaRPr lang="da-DK" dirty="0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22500"/>
            <a:ext cx="8229600" cy="463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473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Centrale arbejdsmarkedsbegreber</a:t>
            </a:r>
            <a:endParaRPr lang="da-DK" dirty="0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17639"/>
            <a:ext cx="8229600" cy="471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667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Tre forskellige kønsopfattelser som kan forklare ulighed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r>
              <a:rPr lang="da-DK" sz="4000" u="sng" dirty="0" smtClean="0"/>
              <a:t>Det symbolske niveau</a:t>
            </a:r>
          </a:p>
          <a:p>
            <a:r>
              <a:rPr lang="da-DK" sz="4000" u="sng" dirty="0" smtClean="0"/>
              <a:t>Det strukturelle niveau</a:t>
            </a:r>
          </a:p>
          <a:p>
            <a:r>
              <a:rPr lang="da-DK" sz="4000" u="sng" dirty="0" smtClean="0"/>
              <a:t>Det subjektive niveau</a:t>
            </a:r>
            <a:endParaRPr lang="da-DK" sz="4000" u="sng" dirty="0"/>
          </a:p>
        </p:txBody>
      </p:sp>
    </p:spTree>
    <p:extLst>
      <p:ext uri="{BB962C8B-B14F-4D97-AF65-F5344CB8AC3E}">
        <p14:creationId xmlns:p14="http://schemas.microsoft.com/office/powerpoint/2010/main" val="3299276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Hartmut Rosa og accelerationen i senmoderniteten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a-DK" sz="4000" i="1" dirty="0" smtClean="0"/>
          </a:p>
          <a:p>
            <a:r>
              <a:rPr lang="da-DK" sz="4000" i="1" dirty="0" smtClean="0"/>
              <a:t>Acceleration af livets tempo</a:t>
            </a:r>
          </a:p>
          <a:p>
            <a:r>
              <a:rPr lang="da-DK" sz="4000" i="1" dirty="0" smtClean="0"/>
              <a:t>Acceleration af social forandring</a:t>
            </a:r>
          </a:p>
          <a:p>
            <a:r>
              <a:rPr lang="da-DK" sz="4000" i="1" dirty="0" smtClean="0"/>
              <a:t>Den teknologiske acceleration</a:t>
            </a:r>
            <a:endParaRPr lang="da-DK" sz="4000" i="1" dirty="0"/>
          </a:p>
        </p:txBody>
      </p:sp>
    </p:spTree>
    <p:extLst>
      <p:ext uri="{BB962C8B-B14F-4D97-AF65-F5344CB8AC3E}">
        <p14:creationId xmlns:p14="http://schemas.microsoft.com/office/powerpoint/2010/main" val="3469929843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94</Words>
  <Application>Microsoft Macintosh PowerPoint</Application>
  <PresentationFormat>Skærmshow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Kontortema</vt:lpstr>
      <vt:lpstr>Kapitel 5: Den ”nye” ulighed</vt:lpstr>
      <vt:lpstr>Dagsorden</vt:lpstr>
      <vt:lpstr>De to ulighedsakser (gammel og ny)</vt:lpstr>
      <vt:lpstr>Centrale ressourcebeholdere</vt:lpstr>
      <vt:lpstr>Centrale arbejdsmarkedsbegreber</vt:lpstr>
      <vt:lpstr>Tre forskellige kønsopfattelser som kan forklare ulighed </vt:lpstr>
      <vt:lpstr>Hartmut Rosa og accelerationen i senmoderniteten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Kapitel 5: Den ”nye” ulighed</dc:title>
  <dc:creator>Peter Brøndum</dc:creator>
  <cp:lastModifiedBy>Peter Brøndum</cp:lastModifiedBy>
  <cp:revision>4</cp:revision>
  <dcterms:created xsi:type="dcterms:W3CDTF">2015-05-05T08:51:29Z</dcterms:created>
  <dcterms:modified xsi:type="dcterms:W3CDTF">2015-05-06T13:32:54Z</dcterms:modified>
</cp:coreProperties>
</file>