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11" autoAdjust="0"/>
  </p:normalViewPr>
  <p:slideViewPr>
    <p:cSldViewPr snapToGrid="0" snapToObjects="1">
      <p:cViewPr varScale="1">
        <p:scale>
          <a:sx n="54" d="100"/>
          <a:sy n="54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57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959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507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52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07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6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55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80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1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540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16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02072-756F-4D4B-B667-BC2D6DFD1A9C}" type="datetimeFigureOut">
              <a:rPr lang="da-DK" smtClean="0"/>
              <a:t>05/05/15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1C63-848E-D342-87D7-6A270339E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9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Kapitel 7: Konsekvenser af ulighed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Ulighedens mange ansigter – perspektiver på social ulighed af Jakob Glenstrup Jensby og Peter Brøndum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13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err="1" smtClean="0"/>
              <a:t>SFIs</a:t>
            </a:r>
            <a:r>
              <a:rPr lang="da-DK" dirty="0" smtClean="0"/>
              <a:t> socialgruppeinddeling</a:t>
            </a:r>
          </a:p>
          <a:p>
            <a:r>
              <a:rPr lang="da-DK" dirty="0" smtClean="0"/>
              <a:t>Bogen det danske klassesamfunds sociale klasseinddeling</a:t>
            </a:r>
          </a:p>
          <a:p>
            <a:r>
              <a:rPr lang="da-DK" dirty="0" smtClean="0"/>
              <a:t>De sociale klasser og placeringen på den gamle og nye ulighedsdimension</a:t>
            </a:r>
          </a:p>
          <a:p>
            <a:r>
              <a:rPr lang="da-DK" dirty="0" smtClean="0"/>
              <a:t>Sammenhængskraft </a:t>
            </a:r>
          </a:p>
          <a:p>
            <a:r>
              <a:rPr lang="da-DK" dirty="0" smtClean="0"/>
              <a:t>Definition af udsat socialt boligområde</a:t>
            </a:r>
          </a:p>
          <a:p>
            <a:r>
              <a:rPr lang="da-DK" dirty="0" smtClean="0"/>
              <a:t>Ulighed og tillid</a:t>
            </a:r>
          </a:p>
          <a:p>
            <a:r>
              <a:rPr lang="da-DK" dirty="0" smtClean="0"/>
              <a:t>Nedsivning og </a:t>
            </a:r>
            <a:r>
              <a:rPr lang="da-DK" dirty="0" err="1" smtClean="0"/>
              <a:t>opsivning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19858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5495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SFIs</a:t>
            </a:r>
            <a:r>
              <a:rPr lang="da-DK" dirty="0" smtClean="0"/>
              <a:t> socialgruppeinddeling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04" y="870111"/>
            <a:ext cx="8303104" cy="58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5976"/>
            <a:ext cx="8229600" cy="689539"/>
          </a:xfrm>
        </p:spPr>
        <p:txBody>
          <a:bodyPr>
            <a:noAutofit/>
          </a:bodyPr>
          <a:lstStyle/>
          <a:p>
            <a:r>
              <a:rPr lang="da-DK" sz="2800" dirty="0" smtClean="0"/>
              <a:t>De sociale klasser i Danmark jf. bogen det danske klassesamfund</a:t>
            </a:r>
            <a:endParaRPr lang="da-DK" sz="2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674"/>
            <a:ext cx="9144000" cy="5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99"/>
            <a:ext cx="9144000" cy="71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3627"/>
          </a:xfrm>
        </p:spPr>
        <p:txBody>
          <a:bodyPr>
            <a:normAutofit/>
          </a:bodyPr>
          <a:lstStyle/>
          <a:p>
            <a:r>
              <a:rPr lang="da-DK" dirty="0" smtClean="0"/>
              <a:t>Sammenhængskraft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893627"/>
            <a:ext cx="9144000" cy="5232537"/>
          </a:xfrm>
        </p:spPr>
        <p:txBody>
          <a:bodyPr/>
          <a:lstStyle/>
          <a:p>
            <a:r>
              <a:rPr lang="da-DK" dirty="0" smtClean="0"/>
              <a:t>Styrke af de sociale bånd mellem samfundets klasser har betydning for sammenhængskraften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10551"/>
            <a:ext cx="8457465" cy="46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0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Social kapital og tillid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4294967295"/>
          </p:nvPr>
        </p:nvSpPr>
        <p:spPr>
          <a:xfrm>
            <a:off x="0" y="1417637"/>
            <a:ext cx="9144000" cy="5191125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Robert </a:t>
            </a:r>
            <a:r>
              <a:rPr lang="da-DK" dirty="0" err="1" smtClean="0"/>
              <a:t>Putnam</a:t>
            </a:r>
            <a:r>
              <a:rPr lang="da-DK" dirty="0" smtClean="0"/>
              <a:t> definerer </a:t>
            </a:r>
            <a:r>
              <a:rPr lang="da-DK" b="1" i="1" dirty="0" smtClean="0"/>
              <a:t>social kapital </a:t>
            </a:r>
            <a:r>
              <a:rPr lang="da-DK" dirty="0" smtClean="0"/>
              <a:t>som tillid, normer og netværk, som udgør samfundets sociale kit. </a:t>
            </a:r>
          </a:p>
          <a:p>
            <a:endParaRPr lang="da-DK" dirty="0" smtClean="0"/>
          </a:p>
          <a:p>
            <a:r>
              <a:rPr lang="da-DK" dirty="0" smtClean="0"/>
              <a:t>Brobyggende social kapital er sociale fællesskaber, som får os til at bygge bro på tværs af vores forskelligheder (fx når samfundets forskellige klasser går i skole sammen og lærer hinanden at kende)</a:t>
            </a:r>
          </a:p>
          <a:p>
            <a:endParaRPr lang="da-DK" dirty="0" smtClean="0"/>
          </a:p>
          <a:p>
            <a:r>
              <a:rPr lang="da-DK" dirty="0" smtClean="0"/>
              <a:t>Tre typer af tillid</a:t>
            </a:r>
          </a:p>
          <a:p>
            <a:pPr lvl="1"/>
            <a:r>
              <a:rPr lang="da-DK" dirty="0" smtClean="0"/>
              <a:t>Partikulær tillid</a:t>
            </a:r>
          </a:p>
          <a:p>
            <a:pPr lvl="1"/>
            <a:r>
              <a:rPr lang="da-DK" dirty="0" smtClean="0"/>
              <a:t>Generaliserende tillid</a:t>
            </a:r>
          </a:p>
          <a:p>
            <a:pPr lvl="1"/>
            <a:r>
              <a:rPr lang="da-DK" dirty="0" smtClean="0"/>
              <a:t>Institutionel tillid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155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Ulighed og tillid – har betydning for samfundets sammenhængskraft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6" y="1834287"/>
            <a:ext cx="8686800" cy="47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76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155</Words>
  <Application>Microsoft Macintosh PowerPoint</Application>
  <PresentationFormat>Skærmshow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Kapitel 7: Konsekvenser af ulighed</vt:lpstr>
      <vt:lpstr>Dagsorden</vt:lpstr>
      <vt:lpstr>SFIs socialgruppeinddeling</vt:lpstr>
      <vt:lpstr>De sociale klasser i Danmark jf. bogen det danske klassesamfund</vt:lpstr>
      <vt:lpstr>PowerPoint-præsentation</vt:lpstr>
      <vt:lpstr>Sammenhængskraft</vt:lpstr>
      <vt:lpstr>Social kapital og tillid</vt:lpstr>
      <vt:lpstr>Ulighed og tillid – har betydning for samfundets sammenhængskraft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7: Konsekvenser af ulighed</dc:title>
  <dc:creator>Peter Brøndum</dc:creator>
  <cp:lastModifiedBy>Peter Brøndum</cp:lastModifiedBy>
  <cp:revision>5</cp:revision>
  <dcterms:created xsi:type="dcterms:W3CDTF">2015-05-05T09:13:57Z</dcterms:created>
  <dcterms:modified xsi:type="dcterms:W3CDTF">2015-05-05T13:50:53Z</dcterms:modified>
</cp:coreProperties>
</file>