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843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74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75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1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243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500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700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785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26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31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E83F-FD38-134C-9E0A-550A527785A4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3AC4-B149-E14A-8F57-21D7F00B2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3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Kapitel 1: introduktion til ulighed og social ulighed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Ulighedens mange ansigter – perspektiver på social </a:t>
            </a:r>
            <a:r>
              <a:rPr lang="da-DK" dirty="0"/>
              <a:t>ulighed af Jakob Glenstrup Jensby og Peter Brøndum</a:t>
            </a:r>
          </a:p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912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Disposition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Forskellen på de to centrale begreber </a:t>
            </a:r>
            <a:r>
              <a:rPr lang="da-DK" i="1" dirty="0" smtClean="0"/>
              <a:t>ulighed</a:t>
            </a:r>
            <a:r>
              <a:rPr lang="da-DK" dirty="0" smtClean="0"/>
              <a:t> og </a:t>
            </a:r>
            <a:r>
              <a:rPr lang="da-DK" i="1" dirty="0" smtClean="0"/>
              <a:t>social ulighed</a:t>
            </a:r>
          </a:p>
          <a:p>
            <a:r>
              <a:rPr lang="da-DK" dirty="0" smtClean="0"/>
              <a:t>Skift i fokus på social ulighed</a:t>
            </a:r>
          </a:p>
          <a:p>
            <a:r>
              <a:rPr lang="da-DK" dirty="0" smtClean="0"/>
              <a:t>Ulighedens eskalationsstige</a:t>
            </a:r>
          </a:p>
          <a:p>
            <a:r>
              <a:rPr lang="da-DK" dirty="0" smtClean="0"/>
              <a:t>Årsager til ulighed</a:t>
            </a:r>
          </a:p>
          <a:p>
            <a:r>
              <a:rPr lang="da-DK" smtClean="0"/>
              <a:t>Lighedsbegreber</a:t>
            </a:r>
            <a:endParaRPr lang="da-DK" dirty="0" smtClean="0"/>
          </a:p>
          <a:p>
            <a:r>
              <a:rPr lang="da-DK" dirty="0" smtClean="0"/>
              <a:t>Definition af begreberne livschance og levekår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900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To centrale begreber: ulighed og social ulighed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i="1" dirty="0" smtClean="0"/>
              <a:t>Ulighed</a:t>
            </a:r>
            <a:r>
              <a:rPr lang="da-DK" dirty="0" smtClean="0"/>
              <a:t> betyder forskelle, ujævnheder eller manglende ligestilling mellem noget eller nogle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b="1" i="1" dirty="0" smtClean="0"/>
              <a:t>Social ulighed </a:t>
            </a:r>
            <a:r>
              <a:rPr lang="da-DK" dirty="0" smtClean="0"/>
              <a:t>betyder systematiske forskelle i sociale klasser levekår og </a:t>
            </a:r>
            <a:r>
              <a:rPr lang="da-DK" dirty="0" err="1" smtClean="0"/>
              <a:t>livschancher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457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49236"/>
          </a:xfrm>
        </p:spPr>
        <p:txBody>
          <a:bodyPr/>
          <a:lstStyle/>
          <a:p>
            <a:r>
              <a:rPr lang="da-DK" dirty="0" smtClean="0"/>
              <a:t>Skift i fokus i social ulighed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00" y="1049236"/>
            <a:ext cx="8964600" cy="590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267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Ulighedens eskalationsstige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662675"/>
            <a:ext cx="5743719" cy="61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9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274638"/>
            <a:ext cx="8916262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Uligheden i et samfund – hvem bærer ansvaret  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18" y="1822357"/>
            <a:ext cx="7950104" cy="35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4845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Macintosh PowerPoint</Application>
  <PresentationFormat>Skærmshow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Kapitel 1: introduktion til ulighed og social ulighed</vt:lpstr>
      <vt:lpstr>Disposition</vt:lpstr>
      <vt:lpstr>To centrale begreber: ulighed og social ulighed</vt:lpstr>
      <vt:lpstr>Skift i fokus i social ulighed</vt:lpstr>
      <vt:lpstr>Ulighedens eskalationsstige</vt:lpstr>
      <vt:lpstr>Uligheden i et samfund – hvem bærer ansvaret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1: Ulighed og social ulighed</dc:title>
  <dc:creator>Peter Brøndum</dc:creator>
  <cp:lastModifiedBy>Peter Brøndum</cp:lastModifiedBy>
  <cp:revision>7</cp:revision>
  <dcterms:created xsi:type="dcterms:W3CDTF">2015-05-01T10:19:19Z</dcterms:created>
  <dcterms:modified xsi:type="dcterms:W3CDTF">2015-05-06T13:27:17Z</dcterms:modified>
</cp:coreProperties>
</file>