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26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66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75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9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5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9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1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4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F9CB-F07E-2B45-A96E-40C5858B5830}" type="datetimeFigureOut">
              <a:rPr lang="da-DK" smtClean="0"/>
              <a:t>06/05/15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9C62-3423-8B4E-BEC0-00E62F776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8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Kapitel 3: Økonomisk fattigdom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Ulighedens mange ansigter – perspektiver på social ulighed af Jakob Glenstrup Jensby og Peter Brøndum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32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danske fattigdomsgrænse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Man skal have en disponibel indkomst (dvs. efter skat) som i 3 år i træk er under den såkaldte kritiske indkomstgrænse (50% af samfundets medianindkomst) </a:t>
            </a:r>
          </a:p>
          <a:p>
            <a:r>
              <a:rPr lang="da-DK" dirty="0" smtClean="0"/>
              <a:t>Familiens formue skal være under 100.000 pr. voksen (2010 niveau)</a:t>
            </a:r>
          </a:p>
          <a:p>
            <a:r>
              <a:rPr lang="da-DK" dirty="0" smtClean="0"/>
              <a:t>Personen må ikke være studerende eller dele husstand med en studerende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53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Årsager til fattigdom i Danmark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6868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Begrebet fattigdom</a:t>
            </a:r>
            <a:endParaRPr lang="da-DK" dirty="0"/>
          </a:p>
          <a:p>
            <a:r>
              <a:rPr lang="da-DK" dirty="0" smtClean="0"/>
              <a:t>Absolut fattigdom </a:t>
            </a:r>
          </a:p>
          <a:p>
            <a:r>
              <a:rPr lang="da-DK" dirty="0" smtClean="0"/>
              <a:t>Medianindkomst</a:t>
            </a:r>
          </a:p>
          <a:p>
            <a:r>
              <a:rPr lang="da-DK" dirty="0" smtClean="0"/>
              <a:t>Relativ fattigdom og tre metoder til opgørelse af relativ fattigdom</a:t>
            </a:r>
          </a:p>
          <a:p>
            <a:r>
              <a:rPr lang="da-DK" dirty="0" smtClean="0"/>
              <a:t>Den danske fattigdomsgrænse</a:t>
            </a:r>
          </a:p>
          <a:p>
            <a:r>
              <a:rPr lang="da-DK" dirty="0" smtClean="0"/>
              <a:t>Årsager til fattigdom i Danmark</a:t>
            </a:r>
          </a:p>
        </p:txBody>
      </p:sp>
    </p:spTree>
    <p:extLst>
      <p:ext uri="{BB962C8B-B14F-4D97-AF65-F5344CB8AC3E}">
        <p14:creationId xmlns:p14="http://schemas.microsoft.com/office/powerpoint/2010/main" val="34392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Fattigdom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i="1" dirty="0" smtClean="0"/>
              <a:t>At være fattig betyder, at man som person har for få penge til at kunne skaffe sig, hvad der er nødvendigt i det samfund og den tid man lever i.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0531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Absolut og relativ fattigdom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5" y="1932803"/>
            <a:ext cx="7803455" cy="4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Relativ fattigdom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27343"/>
            <a:ext cx="6350000" cy="51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Medianindkomsten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Medianindkomsten er den midterste indkomst i samfundet og den bruges i forbindelse med  indkomstmetoden til at fastlægge en relativ grænse for fattigdom. </a:t>
            </a:r>
          </a:p>
          <a:p>
            <a:endParaRPr lang="da-DK" dirty="0"/>
          </a:p>
          <a:p>
            <a:r>
              <a:rPr lang="da-DK" dirty="0" smtClean="0"/>
              <a:t>OECD, EU i risiko for fattigdom samt den danske fattigdomsgrænse benytter sig alle af medianindkomsten i samfundet, når fattigdomsgrænsen skal fastlægges.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12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Relativ fattigdom: indkomstmetoden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486"/>
            <a:ext cx="9144000" cy="52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Relativ fattigdom: budgetmetoden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0999"/>
            <a:ext cx="8686800" cy="49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Relativ fattigdom: afsavnsmetoden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2621"/>
            <a:ext cx="8229600" cy="4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485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207</Words>
  <Application>Microsoft Macintosh PowerPoint</Application>
  <PresentationFormat>Skærmshow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Kapitel 3: Økonomisk fattigdom</vt:lpstr>
      <vt:lpstr>Dagsorden</vt:lpstr>
      <vt:lpstr>Fattigdom </vt:lpstr>
      <vt:lpstr>Absolut og relativ fattigdom</vt:lpstr>
      <vt:lpstr>Relativ fattigdom</vt:lpstr>
      <vt:lpstr>Medianindkomsten</vt:lpstr>
      <vt:lpstr>Relativ fattigdom: indkomstmetoden</vt:lpstr>
      <vt:lpstr>Relativ fattigdom: budgetmetoden</vt:lpstr>
      <vt:lpstr>Relativ fattigdom: afsavnsmetoden</vt:lpstr>
      <vt:lpstr>Den danske fattigdomsgrænse</vt:lpstr>
      <vt:lpstr>Årsager til fattigdom i Danmark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3: Økonomisk fattigdom</dc:title>
  <dc:creator>Peter Brøndum</dc:creator>
  <cp:lastModifiedBy>Peter Brøndum</cp:lastModifiedBy>
  <cp:revision>4</cp:revision>
  <dcterms:created xsi:type="dcterms:W3CDTF">2015-05-05T08:07:36Z</dcterms:created>
  <dcterms:modified xsi:type="dcterms:W3CDTF">2015-05-06T13:30:57Z</dcterms:modified>
</cp:coreProperties>
</file>